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0" r:id="rId1"/>
  </p:sldMasterIdLst>
  <p:notesMasterIdLst>
    <p:notesMasterId r:id="rId17"/>
  </p:notesMasterIdLst>
  <p:sldIdLst>
    <p:sldId id="256" r:id="rId2"/>
    <p:sldId id="257" r:id="rId3"/>
    <p:sldId id="258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5" r:id="rId15"/>
    <p:sldId id="294" r:id="rId16"/>
  </p:sldIdLst>
  <p:sldSz cx="9875838" cy="17556163"/>
  <p:notesSz cx="9875838" cy="17556163"/>
  <p:embeddedFontLst>
    <p:embeddedFont>
      <p:font typeface="NanumSquare-ac-EB" panose="020B0600000101010101" charset="-127"/>
      <p:regular r:id="rId18"/>
    </p:embeddedFont>
    <p:embeddedFont>
      <p:font typeface="NanumSquareEB" panose="020B0600000101010101" charset="-127"/>
      <p:regular r:id="rId19"/>
    </p:embeddedFont>
    <p:embeddedFont>
      <p:font typeface="nanumsqure-neo-B" panose="00000800000000000000" charset="-127"/>
      <p:regular r:id="rId20"/>
    </p:embeddedFont>
    <p:embeddedFont>
      <p:font typeface="NotoSansKRSC-Regular" panose="020B0500000000000000" charset="-127"/>
      <p:regular r:id="rId21"/>
    </p:embeddedFont>
    <p:embeddedFont>
      <p:font typeface="Pretendard Medium" panose="02000603000000020004" pitchFamily="50" charset="-127"/>
      <p:regular r:id="rId22"/>
    </p:embeddedFont>
    <p:embeddedFont>
      <p:font typeface="Pretendard Variable Black" panose="02000003000000020004" pitchFamily="2" charset="-127"/>
      <p:bold r:id="rId23"/>
    </p:embeddedFont>
    <p:embeddedFont>
      <p:font typeface="Pretendard-Medium" panose="02000603000000020004" pitchFamily="50" charset="-127"/>
      <p:regular r:id="rId24"/>
    </p:embeddedFont>
    <p:embeddedFont>
      <p:font typeface="Pretendard-SemiBold" panose="02000703000000020004" pitchFamily="50" charset="-127"/>
      <p:regular r:id="rId25"/>
      <p:bold r:id="rId26"/>
    </p:embeddedFont>
  </p:embeddedFontLst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7EF"/>
    <a:srgbClr val="554475"/>
    <a:srgbClr val="C7BDD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29" autoAdjust="0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506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3766C-0B4C-2A14-B77B-142F3FE2D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A8E4F-0AF1-DBCC-B8D5-060F73E7A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6FCD4-1378-7AC9-D4CB-0EF37CED6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385AD-BB49-CB57-0860-D48FDB4897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82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291E1-E114-FB5A-5474-564A02BF4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A5AF7-09B4-7804-9A2F-F60B7706C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577E53-EF23-C150-941B-AED2EFAAD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14BA6-5686-814E-EBC2-03D76970F5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7CBD-CE50-E9E5-1D7B-65A2E968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2E6B21-3A4C-2DFE-E5EA-FA244D39F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4F551-71D6-F0D3-391D-2A203B3A3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21FA-953D-78A4-9A7B-08FB06A391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6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B7062-528D-FAA0-C972-B7E7D6DD5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D9BB3-A032-C349-8773-010A9B86A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8AE20-EFDD-3E51-1243-4F93C4F6E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F1CB9-9207-6B7A-4B8A-E66F6179BD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92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973EF-3F32-1B71-CDAE-478DDBCA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7D0C1-BA6C-4963-D304-F0BEF5CBC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5A94C-A2C2-88B3-DF7D-514ADEC77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D54EB-92AA-47F0-A9BA-6EA7E4CFA3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70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AD4F9-3F61-3B58-4B2D-20B934AC0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34605-ED8A-8BE5-CD69-58FEEC606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40451B-99DE-9D3E-116B-0B8405698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32226-D614-BA3A-4F92-315A67193D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82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CF830-7E6B-890E-AB65-4DBCDF3E7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E898B-935B-637B-75F2-4009F6D8E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23DEC-728D-411B-02E6-3D076BF56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03E77-AE12-40FA-14B1-6F3DC23B69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79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B1826-AD57-ED04-2992-48235E293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D5251-F070-E2A2-3771-A1035B7B9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B0C28-E21D-12B8-7387-75930FF5D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4B4E9-4659-582D-E38D-05F6D9AA8E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71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C5A5E-1373-F0FD-21D2-2882490A7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EA1E2-2237-5A41-5786-1D573E6C7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7AB5E4-E568-A523-E383-DE0DDE7C5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78E9D-00A2-D2B8-C6C7-179F55A48D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65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B81D6-90E7-983A-BAB4-9AAAE25F6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F6606-7FF3-7A8B-123B-5B6944852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C755B7-EB8E-C28E-CFC9-C168B59AF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8160D-46DF-6C7E-E1B6-078383E6A5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70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C9BDB-B5D5-D4B2-E5F6-96EE844C2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5FF160-FFAC-6C9F-96FD-5D93BE3DE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1AFD9B-65EA-D5B3-B7D3-57AE5B8C0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5C822-2047-3134-6CCB-7BD74DB090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05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DA08F-6186-7B2F-6771-3AD5666E4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5760F-01EB-BCD5-E4DA-973E199B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FFC98-FD99-15FF-81E7-65899D4F5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652AD-FD83-5C90-1612-FF17ABE17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8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688" y="2873197"/>
            <a:ext cx="8394462" cy="6112146"/>
          </a:xfrm>
        </p:spPr>
        <p:txBody>
          <a:bodyPr anchor="b"/>
          <a:lstStyle>
            <a:lvl1pPr algn="ctr">
              <a:defRPr sz="6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80" y="9221051"/>
            <a:ext cx="7406879" cy="4238674"/>
          </a:xfrm>
        </p:spPr>
        <p:txBody>
          <a:bodyPr/>
          <a:lstStyle>
            <a:lvl1pPr marL="0" indent="0" algn="ctr">
              <a:buNone/>
              <a:defRPr sz="2592"/>
            </a:lvl1pPr>
            <a:lvl2pPr marL="493776" indent="0" algn="ctr">
              <a:buNone/>
              <a:defRPr sz="2160"/>
            </a:lvl2pPr>
            <a:lvl3pPr marL="987552" indent="0" algn="ctr">
              <a:buNone/>
              <a:defRPr sz="1944"/>
            </a:lvl3pPr>
            <a:lvl4pPr marL="1481328" indent="0" algn="ctr">
              <a:buNone/>
              <a:defRPr sz="1728"/>
            </a:lvl4pPr>
            <a:lvl5pPr marL="1975104" indent="0" algn="ctr">
              <a:buNone/>
              <a:defRPr sz="1728"/>
            </a:lvl5pPr>
            <a:lvl6pPr marL="2468880" indent="0" algn="ctr">
              <a:buNone/>
              <a:defRPr sz="1728"/>
            </a:lvl6pPr>
            <a:lvl7pPr marL="2962656" indent="0" algn="ctr">
              <a:buNone/>
              <a:defRPr sz="1728"/>
            </a:lvl7pPr>
            <a:lvl8pPr marL="3456432" indent="0" algn="ctr">
              <a:buNone/>
              <a:defRPr sz="1728"/>
            </a:lvl8pPr>
            <a:lvl9pPr marL="3950208" indent="0" algn="ctr">
              <a:buNone/>
              <a:defRPr sz="1728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39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90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21" y="4376854"/>
            <a:ext cx="8517910" cy="7302875"/>
          </a:xfrm>
        </p:spPr>
        <p:txBody>
          <a:bodyPr anchor="b"/>
          <a:lstStyle>
            <a:lvl1pPr>
              <a:defRPr sz="6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821" y="11748817"/>
            <a:ext cx="8517910" cy="3840409"/>
          </a:xfrm>
        </p:spPr>
        <p:txBody>
          <a:bodyPr/>
          <a:lstStyle>
            <a:lvl1pPr marL="0" indent="0">
              <a:buNone/>
              <a:defRPr sz="2592">
                <a:solidFill>
                  <a:schemeClr val="tx1"/>
                </a:solidFill>
              </a:defRPr>
            </a:lvl1pPr>
            <a:lvl2pPr marL="49377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987552" indent="0">
              <a:buNone/>
              <a:defRPr sz="1944">
                <a:solidFill>
                  <a:schemeClr val="tx1">
                    <a:tint val="75000"/>
                  </a:schemeClr>
                </a:solidFill>
              </a:defRPr>
            </a:lvl3pPr>
            <a:lvl4pPr marL="1481328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4pPr>
            <a:lvl5pPr marL="1975104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5pPr>
            <a:lvl6pPr marL="2468880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6pPr>
            <a:lvl7pPr marL="2962656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7pPr>
            <a:lvl8pPr marL="3456432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8pPr>
            <a:lvl9pPr marL="3950208" indent="0">
              <a:buNone/>
              <a:defRPr sz="17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1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964" y="4673516"/>
            <a:ext cx="4197231" cy="1113922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9643" y="4673516"/>
            <a:ext cx="4197231" cy="1113922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3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934707"/>
            <a:ext cx="8517910" cy="339338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251" y="4303699"/>
            <a:ext cx="4177942" cy="2109177"/>
          </a:xfrm>
        </p:spPr>
        <p:txBody>
          <a:bodyPr anchor="b"/>
          <a:lstStyle>
            <a:lvl1pPr marL="0" indent="0">
              <a:buNone/>
              <a:defRPr sz="2592" b="1"/>
            </a:lvl1pPr>
            <a:lvl2pPr marL="493776" indent="0">
              <a:buNone/>
              <a:defRPr sz="2160" b="1"/>
            </a:lvl2pPr>
            <a:lvl3pPr marL="987552" indent="0">
              <a:buNone/>
              <a:defRPr sz="1944" b="1"/>
            </a:lvl3pPr>
            <a:lvl4pPr marL="1481328" indent="0">
              <a:buNone/>
              <a:defRPr sz="1728" b="1"/>
            </a:lvl4pPr>
            <a:lvl5pPr marL="1975104" indent="0">
              <a:buNone/>
              <a:defRPr sz="1728" b="1"/>
            </a:lvl5pPr>
            <a:lvl6pPr marL="2468880" indent="0">
              <a:buNone/>
              <a:defRPr sz="1728" b="1"/>
            </a:lvl6pPr>
            <a:lvl7pPr marL="2962656" indent="0">
              <a:buNone/>
              <a:defRPr sz="1728" b="1"/>
            </a:lvl7pPr>
            <a:lvl8pPr marL="3456432" indent="0">
              <a:buNone/>
              <a:defRPr sz="1728" b="1"/>
            </a:lvl8pPr>
            <a:lvl9pPr marL="3950208" indent="0">
              <a:buNone/>
              <a:defRPr sz="172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251" y="6412876"/>
            <a:ext cx="4177942" cy="9432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9644" y="4303699"/>
            <a:ext cx="4198517" cy="2109177"/>
          </a:xfrm>
        </p:spPr>
        <p:txBody>
          <a:bodyPr anchor="b"/>
          <a:lstStyle>
            <a:lvl1pPr marL="0" indent="0">
              <a:buNone/>
              <a:defRPr sz="2592" b="1"/>
            </a:lvl1pPr>
            <a:lvl2pPr marL="493776" indent="0">
              <a:buNone/>
              <a:defRPr sz="2160" b="1"/>
            </a:lvl2pPr>
            <a:lvl3pPr marL="987552" indent="0">
              <a:buNone/>
              <a:defRPr sz="1944" b="1"/>
            </a:lvl3pPr>
            <a:lvl4pPr marL="1481328" indent="0">
              <a:buNone/>
              <a:defRPr sz="1728" b="1"/>
            </a:lvl4pPr>
            <a:lvl5pPr marL="1975104" indent="0">
              <a:buNone/>
              <a:defRPr sz="1728" b="1"/>
            </a:lvl5pPr>
            <a:lvl6pPr marL="2468880" indent="0">
              <a:buNone/>
              <a:defRPr sz="1728" b="1"/>
            </a:lvl6pPr>
            <a:lvl7pPr marL="2962656" indent="0">
              <a:buNone/>
              <a:defRPr sz="1728" b="1"/>
            </a:lvl7pPr>
            <a:lvl8pPr marL="3456432" indent="0">
              <a:buNone/>
              <a:defRPr sz="1728" b="1"/>
            </a:lvl8pPr>
            <a:lvl9pPr marL="3950208" indent="0">
              <a:buNone/>
              <a:defRPr sz="1728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9644" y="6412876"/>
            <a:ext cx="4198517" cy="9432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35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91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01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1170411"/>
            <a:ext cx="3185215" cy="4096438"/>
          </a:xfrm>
        </p:spPr>
        <p:txBody>
          <a:bodyPr anchor="b"/>
          <a:lstStyle>
            <a:lvl1pPr>
              <a:defRPr sz="345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517" y="2527766"/>
            <a:ext cx="4999643" cy="12476255"/>
          </a:xfrm>
        </p:spPr>
        <p:txBody>
          <a:bodyPr/>
          <a:lstStyle>
            <a:lvl1pPr>
              <a:defRPr sz="3456"/>
            </a:lvl1pPr>
            <a:lvl2pPr>
              <a:defRPr sz="3024"/>
            </a:lvl2pPr>
            <a:lvl3pPr>
              <a:defRPr sz="2592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250" y="5266849"/>
            <a:ext cx="3185215" cy="9757489"/>
          </a:xfrm>
        </p:spPr>
        <p:txBody>
          <a:bodyPr/>
          <a:lstStyle>
            <a:lvl1pPr marL="0" indent="0">
              <a:buNone/>
              <a:defRPr sz="1728"/>
            </a:lvl1pPr>
            <a:lvl2pPr marL="493776" indent="0">
              <a:buNone/>
              <a:defRPr sz="1512"/>
            </a:lvl2pPr>
            <a:lvl3pPr marL="987552" indent="0">
              <a:buNone/>
              <a:defRPr sz="1296"/>
            </a:lvl3pPr>
            <a:lvl4pPr marL="1481328" indent="0">
              <a:buNone/>
              <a:defRPr sz="1080"/>
            </a:lvl4pPr>
            <a:lvl5pPr marL="1975104" indent="0">
              <a:buNone/>
              <a:defRPr sz="1080"/>
            </a:lvl5pPr>
            <a:lvl6pPr marL="2468880" indent="0">
              <a:buNone/>
              <a:defRPr sz="1080"/>
            </a:lvl6pPr>
            <a:lvl7pPr marL="2962656" indent="0">
              <a:buNone/>
              <a:defRPr sz="1080"/>
            </a:lvl7pPr>
            <a:lvl8pPr marL="3456432" indent="0">
              <a:buNone/>
              <a:defRPr sz="1080"/>
            </a:lvl8pPr>
            <a:lvl9pPr marL="3950208" indent="0">
              <a:buNone/>
              <a:defRPr sz="108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7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1170411"/>
            <a:ext cx="3185215" cy="4096438"/>
          </a:xfrm>
        </p:spPr>
        <p:txBody>
          <a:bodyPr anchor="b"/>
          <a:lstStyle>
            <a:lvl1pPr>
              <a:defRPr sz="345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98517" y="2527766"/>
            <a:ext cx="4999643" cy="12476255"/>
          </a:xfrm>
        </p:spPr>
        <p:txBody>
          <a:bodyPr anchor="t"/>
          <a:lstStyle>
            <a:lvl1pPr marL="0" indent="0">
              <a:buNone/>
              <a:defRPr sz="3456"/>
            </a:lvl1pPr>
            <a:lvl2pPr marL="493776" indent="0">
              <a:buNone/>
              <a:defRPr sz="3024"/>
            </a:lvl2pPr>
            <a:lvl3pPr marL="987552" indent="0">
              <a:buNone/>
              <a:defRPr sz="2592"/>
            </a:lvl3pPr>
            <a:lvl4pPr marL="1481328" indent="0">
              <a:buNone/>
              <a:defRPr sz="2160"/>
            </a:lvl4pPr>
            <a:lvl5pPr marL="1975104" indent="0">
              <a:buNone/>
              <a:defRPr sz="2160"/>
            </a:lvl5pPr>
            <a:lvl6pPr marL="2468880" indent="0">
              <a:buNone/>
              <a:defRPr sz="2160"/>
            </a:lvl6pPr>
            <a:lvl7pPr marL="2962656" indent="0">
              <a:buNone/>
              <a:defRPr sz="2160"/>
            </a:lvl7pPr>
            <a:lvl8pPr marL="3456432" indent="0">
              <a:buNone/>
              <a:defRPr sz="2160"/>
            </a:lvl8pPr>
            <a:lvl9pPr marL="3950208" indent="0">
              <a:buNone/>
              <a:defRPr sz="216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250" y="5266849"/>
            <a:ext cx="3185215" cy="9757489"/>
          </a:xfrm>
        </p:spPr>
        <p:txBody>
          <a:bodyPr/>
          <a:lstStyle>
            <a:lvl1pPr marL="0" indent="0">
              <a:buNone/>
              <a:defRPr sz="1728"/>
            </a:lvl1pPr>
            <a:lvl2pPr marL="493776" indent="0">
              <a:buNone/>
              <a:defRPr sz="1512"/>
            </a:lvl2pPr>
            <a:lvl3pPr marL="987552" indent="0">
              <a:buNone/>
              <a:defRPr sz="1296"/>
            </a:lvl3pPr>
            <a:lvl4pPr marL="1481328" indent="0">
              <a:buNone/>
              <a:defRPr sz="1080"/>
            </a:lvl4pPr>
            <a:lvl5pPr marL="1975104" indent="0">
              <a:buNone/>
              <a:defRPr sz="1080"/>
            </a:lvl5pPr>
            <a:lvl6pPr marL="2468880" indent="0">
              <a:buNone/>
              <a:defRPr sz="1080"/>
            </a:lvl6pPr>
            <a:lvl7pPr marL="2962656" indent="0">
              <a:buNone/>
              <a:defRPr sz="1080"/>
            </a:lvl7pPr>
            <a:lvl8pPr marL="3456432" indent="0">
              <a:buNone/>
              <a:defRPr sz="1080"/>
            </a:lvl8pPr>
            <a:lvl9pPr marL="3950208" indent="0">
              <a:buNone/>
              <a:defRPr sz="108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040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41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397" y="934703"/>
            <a:ext cx="2129478" cy="1487803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8964" y="934703"/>
            <a:ext cx="6264985" cy="148780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57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9220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8964" y="934707"/>
            <a:ext cx="8517910" cy="3393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8964" y="4673516"/>
            <a:ext cx="8517910" cy="11139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8964" y="16271966"/>
            <a:ext cx="2222064" cy="934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1372" y="16271966"/>
            <a:ext cx="3333095" cy="934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4810" y="16271966"/>
            <a:ext cx="2222064" cy="934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98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87552" rtl="0" eaLnBrk="1" latinLnBrk="1" hangingPunct="1">
        <a:lnSpc>
          <a:spcPct val="90000"/>
        </a:lnSpc>
        <a:spcBef>
          <a:spcPct val="0"/>
        </a:spcBef>
        <a:buNone/>
        <a:defRPr sz="47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87552" rtl="0" eaLnBrk="1" latinLnBrk="1" hangingPunct="1">
        <a:lnSpc>
          <a:spcPct val="90000"/>
        </a:lnSpc>
        <a:spcBef>
          <a:spcPts val="108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234440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2221992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715768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703320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indent="-246888" algn="l" defTabSz="987552" rtl="0" eaLnBrk="1" latinLnBrk="1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2pPr>
      <a:lvl3pPr marL="987552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3pPr>
      <a:lvl4pPr marL="1481328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1975104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2962656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456432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3950208" algn="l" defTabSz="987552" rtl="0" eaLnBrk="1" latinLnBrk="1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875838" cy="175561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66773" y="7964176"/>
            <a:ext cx="6217920" cy="88025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8800" b="1" dirty="0" err="1">
                <a:solidFill>
                  <a:schemeClr val="bg1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상세페이지</a:t>
            </a:r>
            <a:endParaRPr lang="en-US" sz="8800" dirty="0">
              <a:solidFill>
                <a:schemeClr val="bg1"/>
              </a:solidFill>
            </a:endParaRPr>
          </a:p>
        </p:txBody>
      </p:sp>
      <p:sp>
        <p:nvSpPr>
          <p:cNvPr id="8" name="Text 3"/>
          <p:cNvSpPr/>
          <p:nvPr/>
        </p:nvSpPr>
        <p:spPr>
          <a:xfrm>
            <a:off x="966773" y="9155388"/>
            <a:ext cx="6217920" cy="88025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8800" b="1" dirty="0" err="1">
                <a:solidFill>
                  <a:schemeClr val="bg1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제작</a:t>
            </a:r>
            <a:r>
              <a:rPr lang="en-US" sz="8800" b="1" dirty="0">
                <a:solidFill>
                  <a:schemeClr val="bg1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</a:t>
            </a:r>
            <a:r>
              <a:rPr lang="en-US" sz="8800" b="1" dirty="0" err="1">
                <a:solidFill>
                  <a:schemeClr val="bg1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의뢰서</a:t>
            </a:r>
            <a:endParaRPr lang="en-US" sz="8800" dirty="0">
              <a:solidFill>
                <a:schemeClr val="bg1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1843505" y="16364951"/>
            <a:ext cx="3051810" cy="2757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1872" kern="0" spc="-56" dirty="0">
                <a:solidFill>
                  <a:srgbClr val="AF8BB7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Product Detail Page</a:t>
            </a:r>
            <a:endParaRPr lang="en-US" sz="1872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038" y="10035641"/>
            <a:ext cx="7530714" cy="6928237"/>
          </a:xfrm>
          <a:prstGeom prst="rect">
            <a:avLst/>
          </a:prstGeom>
        </p:spPr>
      </p:pic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DDCA8144-EAF5-DB3E-2A2E-4410308CC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693" y="1419097"/>
            <a:ext cx="2115979" cy="6523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875838" cy="17556162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514" y="0"/>
            <a:ext cx="7151323" cy="17556161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3690492" y="6825162"/>
            <a:ext cx="3291840" cy="72123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4896" kern="0" spc="-147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제작 가이드</a:t>
            </a:r>
            <a:endParaRPr lang="en-US" sz="4896" dirty="0"/>
          </a:p>
        </p:txBody>
      </p:sp>
      <p:sp>
        <p:nvSpPr>
          <p:cNvPr id="11" name="Text 4"/>
          <p:cNvSpPr/>
          <p:nvPr/>
        </p:nvSpPr>
        <p:spPr>
          <a:xfrm>
            <a:off x="3690492" y="5810320"/>
            <a:ext cx="1290099" cy="7106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4824" b="1" dirty="0">
                <a:solidFill>
                  <a:srgbClr val="554475"/>
                </a:solidFill>
                <a:latin typeface="Pretendard Variable Black" panose="02000003000000020004" pitchFamily="2" charset="-127"/>
                <a:ea typeface="Pretendard Variable Black" panose="02000003000000020004" pitchFamily="2" charset="-127"/>
                <a:cs typeface="Pretendard Variable Black" panose="02000003000000020004" pitchFamily="2" charset="-127"/>
              </a:rPr>
              <a:t>01</a:t>
            </a:r>
            <a:endParaRPr lang="en-US" sz="4824" b="1" dirty="0">
              <a:latin typeface="Pretendard Variable Black" panose="02000003000000020004" pitchFamily="2" charset="-127"/>
              <a:ea typeface="Pretendard Variable Black" panose="02000003000000020004" pitchFamily="2" charset="-127"/>
              <a:cs typeface="Pretendard Variable Black" panose="02000003000000020004" pitchFamily="2" charset="-127"/>
            </a:endParaRPr>
          </a:p>
        </p:txBody>
      </p:sp>
      <p:sp>
        <p:nvSpPr>
          <p:cNvPr id="12" name="Text 5"/>
          <p:cNvSpPr/>
          <p:nvPr/>
        </p:nvSpPr>
        <p:spPr>
          <a:xfrm>
            <a:off x="3690492" y="10736880"/>
            <a:ext cx="3291840" cy="72123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4896" kern="0" spc="-147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기본</a:t>
            </a:r>
            <a:r>
              <a:rPr lang="en-US" sz="4896" kern="0" spc="-147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4896" kern="0" spc="-147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정보</a:t>
            </a:r>
            <a:endParaRPr lang="en-US" sz="4896" dirty="0"/>
          </a:p>
        </p:txBody>
      </p:sp>
      <p:sp>
        <p:nvSpPr>
          <p:cNvPr id="13" name="Text 6"/>
          <p:cNvSpPr/>
          <p:nvPr/>
        </p:nvSpPr>
        <p:spPr>
          <a:xfrm>
            <a:off x="3690492" y="9722038"/>
            <a:ext cx="3291840" cy="7106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4824" b="1" dirty="0">
                <a:solidFill>
                  <a:srgbClr val="554475"/>
                </a:solidFill>
                <a:latin typeface="Pretendard Variable Black" panose="02000003000000020004" pitchFamily="2" charset="-127"/>
                <a:ea typeface="Pretendard Variable Black" panose="02000003000000020004" pitchFamily="2" charset="-127"/>
                <a:cs typeface="Pretendard Variable Black" panose="02000003000000020004" pitchFamily="2" charset="-127"/>
              </a:rPr>
              <a:t>02</a:t>
            </a:r>
            <a:endParaRPr lang="en-US" sz="4824" b="1" dirty="0">
              <a:latin typeface="Pretendard Variable Black" panose="02000003000000020004" pitchFamily="2" charset="-127"/>
              <a:ea typeface="Pretendard Variable Black" panose="02000003000000020004" pitchFamily="2" charset="-127"/>
              <a:cs typeface="Pretendard Variable Black" panose="02000003000000020004" pitchFamily="2" charset="-127"/>
            </a:endParaRPr>
          </a:p>
        </p:txBody>
      </p:sp>
      <p:sp>
        <p:nvSpPr>
          <p:cNvPr id="14" name="Text 7"/>
          <p:cNvSpPr/>
          <p:nvPr/>
        </p:nvSpPr>
        <p:spPr>
          <a:xfrm rot="16200000">
            <a:off x="-2760923" y="9658748"/>
            <a:ext cx="7487364" cy="11242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7632" dirty="0">
                <a:solidFill>
                  <a:srgbClr val="FFFFFF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Contents</a:t>
            </a:r>
            <a:endParaRPr lang="en-US" sz="7632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</p:txBody>
      </p:sp>
      <p:pic>
        <p:nvPicPr>
          <p:cNvPr id="5" name="Image 3" descr="preencoded.png">
            <a:extLst>
              <a:ext uri="{FF2B5EF4-FFF2-40B4-BE49-F238E27FC236}">
                <a16:creationId xmlns:a16="http://schemas.microsoft.com/office/drawing/2014/main" id="{FA3F9412-12F3-66AF-7F76-F2FB6DDB5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940" y="562468"/>
            <a:ext cx="2115979" cy="65236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90492" y="15041194"/>
            <a:ext cx="3580448" cy="72123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4896" kern="0" spc="-147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섹션별</a:t>
            </a:r>
            <a:endParaRPr lang="en-US" sz="4896" kern="0" spc="-147" dirty="0">
              <a:solidFill>
                <a:srgbClr val="554475"/>
              </a:solidFill>
              <a:latin typeface="Pretendard-SemiBold" pitchFamily="34" charset="0"/>
              <a:ea typeface="Pretendard-SemiBold" pitchFamily="34" charset="-122"/>
              <a:cs typeface="Pretendard-SemiBold" pitchFamily="34" charset="-120"/>
            </a:endParaRPr>
          </a:p>
          <a:p>
            <a:r>
              <a:rPr lang="en-US" sz="4896" kern="0" spc="-147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상세</a:t>
            </a:r>
            <a:r>
              <a:rPr lang="en-US" sz="4896" kern="0" spc="-147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ko-KR" altLang="en-US" sz="4896" kern="0" spc="-147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내용</a:t>
            </a:r>
            <a:endParaRPr lang="en-US" sz="4896" dirty="0"/>
          </a:p>
        </p:txBody>
      </p:sp>
      <p:sp>
        <p:nvSpPr>
          <p:cNvPr id="6" name="Text 2"/>
          <p:cNvSpPr/>
          <p:nvPr/>
        </p:nvSpPr>
        <p:spPr>
          <a:xfrm>
            <a:off x="3690492" y="13682977"/>
            <a:ext cx="3291840" cy="7106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4824" dirty="0">
                <a:solidFill>
                  <a:srgbClr val="554475"/>
                </a:solidFill>
                <a:latin typeface="Pretendard Variable Black" panose="02000003000000020004" pitchFamily="2" charset="-127"/>
                <a:ea typeface="Pretendard Variable Black" panose="02000003000000020004" pitchFamily="2" charset="-127"/>
                <a:cs typeface="Pretendard Variable Black" panose="02000003000000020004" pitchFamily="2" charset="-127"/>
              </a:rPr>
              <a:t>03</a:t>
            </a:r>
            <a:endParaRPr lang="en-US" sz="4824" dirty="0">
              <a:latin typeface="Pretendard Variable Black" panose="02000003000000020004" pitchFamily="2" charset="-127"/>
              <a:ea typeface="Pretendard Variable Black" panose="02000003000000020004" pitchFamily="2" charset="-127"/>
              <a:cs typeface="Pretendard Variable Black" panose="02000003000000020004" pitchFamily="2" charset="-127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1. </a:t>
            </a:r>
            <a:r>
              <a:rPr lang="en-US" sz="3600" kern="0" spc="-270" dirty="0" err="1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제작</a:t>
            </a:r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sz="3600" kern="0" spc="-270" dirty="0" err="1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가이드</a:t>
            </a:r>
            <a:endParaRPr lang="en-US" sz="3600" dirty="0"/>
          </a:p>
        </p:txBody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76" y="1214157"/>
            <a:ext cx="605076" cy="49106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371288" y="1292037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1</a:t>
            </a:r>
            <a:endParaRPr lang="en-US" sz="2376" dirty="0"/>
          </a:p>
        </p:txBody>
      </p:sp>
      <p:sp>
        <p:nvSpPr>
          <p:cNvPr id="8" name="Text 2"/>
          <p:cNvSpPr/>
          <p:nvPr/>
        </p:nvSpPr>
        <p:spPr>
          <a:xfrm>
            <a:off x="1116810" y="1186468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096" dirty="0" err="1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안내사항</a:t>
            </a:r>
            <a:endParaRPr lang="en-US" sz="3096" dirty="0"/>
          </a:p>
        </p:txBody>
      </p:sp>
      <p:sp>
        <p:nvSpPr>
          <p:cNvPr id="15" name="Text 5"/>
          <p:cNvSpPr/>
          <p:nvPr/>
        </p:nvSpPr>
        <p:spPr>
          <a:xfrm>
            <a:off x="1153136" y="8213577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096" dirty="0" err="1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자료</a:t>
            </a:r>
            <a:r>
              <a:rPr 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 </a:t>
            </a:r>
            <a:r>
              <a:rPr lang="en-US" sz="3096" dirty="0" err="1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준비</a:t>
            </a:r>
            <a:endParaRPr lang="en-US" sz="3096" dirty="0"/>
          </a:p>
        </p:txBody>
      </p:sp>
      <p:pic>
        <p:nvPicPr>
          <p:cNvPr id="22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88" y="8249323"/>
            <a:ext cx="605076" cy="491061"/>
          </a:xfrm>
          <a:prstGeom prst="rect">
            <a:avLst/>
          </a:prstGeom>
        </p:spPr>
      </p:pic>
      <p:sp>
        <p:nvSpPr>
          <p:cNvPr id="23" name="Text 8"/>
          <p:cNvSpPr/>
          <p:nvPr/>
        </p:nvSpPr>
        <p:spPr>
          <a:xfrm>
            <a:off x="398792" y="8318406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2</a:t>
            </a:r>
            <a:endParaRPr lang="en-US" sz="2376" dirty="0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2A6FE45E-9C87-9657-F23E-B36FF675CCB5}"/>
              </a:ext>
            </a:extLst>
          </p:cNvPr>
          <p:cNvSpPr/>
          <p:nvPr/>
        </p:nvSpPr>
        <p:spPr>
          <a:xfrm>
            <a:off x="1154475" y="1817789"/>
            <a:ext cx="8111446" cy="6520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본 가이드는 상세페이지 제작을 위한 필수 양식입니다</a:t>
            </a:r>
            <a:r>
              <a:rPr lang="en-US" altLang="ko-KR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상세페이지는 기본 </a:t>
            </a: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2,000x25,000px, GIF 3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종</a:t>
            </a: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이미지 원본 파일</a:t>
            </a: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무상 수정</a:t>
            </a: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3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회</a:t>
            </a:r>
            <a:r>
              <a:rPr lang="en-US" altLang="ko-KR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표시광고법 검토가 제공</a:t>
            </a:r>
            <a:r>
              <a:rPr lang="ko-KR" altLang="en-US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되며</a:t>
            </a:r>
            <a:endParaRPr lang="en-US" altLang="ko-KR" sz="1400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 이 외 사이즈 추가 및 별도 작업 요청 시 비용이 발생 됩니다</a:t>
            </a:r>
            <a:r>
              <a:rPr lang="en-US" altLang="ko-KR" sz="14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 (</a:t>
            </a:r>
            <a:r>
              <a:rPr lang="ko-KR" altLang="en-US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작업 착수 후 가로 사이즈 조정 불가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,</a:t>
            </a:r>
            <a:r>
              <a:rPr lang="ko-KR" altLang="en-US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작업 파일은 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1</a:t>
            </a:r>
            <a:r>
              <a:rPr lang="ko-KR" altLang="en-US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개 파일로 전달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(</a:t>
            </a:r>
            <a:r>
              <a:rPr lang="en-US" altLang="ko-KR" sz="1300" dirty="0" err="1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psb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or </a:t>
            </a:r>
            <a:r>
              <a:rPr lang="en-US" altLang="ko-KR" sz="1300" dirty="0" err="1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psd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), GIF</a:t>
            </a:r>
            <a:r>
              <a:rPr lang="ko-KR" altLang="en-US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의 원본 파일 제공 불가</a:t>
            </a:r>
            <a:r>
              <a:rPr lang="en-US" altLang="ko-KR" sz="13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ko-KR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자료 전달이 지연될 경우</a:t>
            </a:r>
            <a:r>
              <a:rPr lang="en-US" altLang="ko-KR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제작 일정은 자료 수령일에 맞춰</a:t>
            </a:r>
            <a:r>
              <a:rPr lang="ko-KR" altLang="ko-KR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따라 </a:t>
            </a:r>
            <a:r>
              <a:rPr lang="ko-KR" altLang="en-US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자동</a:t>
            </a:r>
            <a:r>
              <a:rPr lang="ko-KR" altLang="ko-KR" sz="14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연장</a:t>
            </a:r>
            <a:r>
              <a:rPr lang="ko-KR" altLang="en-US" sz="14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됩니다</a:t>
            </a:r>
            <a:r>
              <a:rPr lang="en-US" altLang="ko-KR" sz="14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ko-KR" altLang="ko-KR" sz="14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50000"/>
              </a:lnSpc>
            </a:pPr>
            <a:endParaRPr lang="ko-KR" altLang="ko-KR" sz="1400" b="1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9713091F-9FE9-57CF-A648-2CC3B26F41C3}"/>
              </a:ext>
            </a:extLst>
          </p:cNvPr>
          <p:cNvSpPr/>
          <p:nvPr/>
        </p:nvSpPr>
        <p:spPr>
          <a:xfrm>
            <a:off x="1153136" y="8824912"/>
            <a:ext cx="8072915" cy="203297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로고 파일은 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AI, PSD, PNG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형식으로 전달해 주세요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상품 및 참고 이미지는 고화질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(300dpi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이상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)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로 전달해 주세요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화질이 낮을 경우 퀄리티가 저하될 수 있습니다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강조하고 싶은 문구나 제품 특장점은 구체적으로 작성해 주세요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특정 폰트를 요청하실 경우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,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상업적 사용 가능한 폰트인지 확인해 주세요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- </a:t>
            </a:r>
            <a:r>
              <a:rPr lang="ko-KR" altLang="en-US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모든 항목은 필수로 기입해야 되며 문의사항은 담당자에게 연락 주세요</a:t>
            </a:r>
            <a:r>
              <a:rPr lang="en-US" altLang="ko-KR" sz="1500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.</a:t>
            </a:r>
            <a:endParaRPr lang="en-US" sz="1500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50B31BA4-8D5D-B54A-9709-4FEFEE02EAB6}"/>
              </a:ext>
            </a:extLst>
          </p:cNvPr>
          <p:cNvSpPr/>
          <p:nvPr/>
        </p:nvSpPr>
        <p:spPr>
          <a:xfrm>
            <a:off x="1181978" y="11122999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제작</a:t>
            </a:r>
            <a:r>
              <a:rPr lang="en-US" altLang="ko-KR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 </a:t>
            </a:r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범위</a:t>
            </a:r>
            <a:endParaRPr lang="en-US" altLang="ko-KR" sz="3096" dirty="0"/>
          </a:p>
        </p:txBody>
      </p:sp>
      <p:pic>
        <p:nvPicPr>
          <p:cNvPr id="19" name="Image 12" descr="preencoded.png">
            <a:extLst>
              <a:ext uri="{FF2B5EF4-FFF2-40B4-BE49-F238E27FC236}">
                <a16:creationId xmlns:a16="http://schemas.microsoft.com/office/drawing/2014/main" id="{69298E30-29D6-0632-9AE7-3514E4837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92" y="11177563"/>
            <a:ext cx="605076" cy="491061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5F54FDAB-F873-C087-4C12-CA88BFF101B3}"/>
              </a:ext>
            </a:extLst>
          </p:cNvPr>
          <p:cNvSpPr/>
          <p:nvPr/>
        </p:nvSpPr>
        <p:spPr>
          <a:xfrm>
            <a:off x="426296" y="11219726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3</a:t>
            </a:r>
            <a:endParaRPr lang="en-US" sz="2376" dirty="0"/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B050C251-9E69-F0BC-3D67-8EF746AB2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705488"/>
              </p:ext>
            </p:extLst>
          </p:nvPr>
        </p:nvGraphicFramePr>
        <p:xfrm>
          <a:off x="513206" y="11798299"/>
          <a:ext cx="8849426" cy="4930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75">
                  <a:extLst>
                    <a:ext uri="{9D8B030D-6E8A-4147-A177-3AD203B41FA5}">
                      <a16:colId xmlns:a16="http://schemas.microsoft.com/office/drawing/2014/main" val="2775072464"/>
                    </a:ext>
                  </a:extLst>
                </a:gridCol>
                <a:gridCol w="2051050">
                  <a:extLst>
                    <a:ext uri="{9D8B030D-6E8A-4147-A177-3AD203B41FA5}">
                      <a16:colId xmlns:a16="http://schemas.microsoft.com/office/drawing/2014/main" val="1444528015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4141601287"/>
                    </a:ext>
                  </a:extLst>
                </a:gridCol>
                <a:gridCol w="4749801">
                  <a:extLst>
                    <a:ext uri="{9D8B030D-6E8A-4147-A177-3AD203B41FA5}">
                      <a16:colId xmlns:a16="http://schemas.microsoft.com/office/drawing/2014/main" val="2273854385"/>
                    </a:ext>
                  </a:extLst>
                </a:gridCol>
              </a:tblGrid>
              <a:tr h="35936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/>
                        <a:t>No.</a:t>
                      </a:r>
                      <a:endParaRPr lang="ko-KR" alt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/>
                        <a:t>섹션명</a:t>
                      </a:r>
                      <a:endParaRPr lang="ko-KR" alt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범위 </a:t>
                      </a:r>
                      <a:r>
                        <a:rPr lang="en-US" altLang="ko-KR" sz="2000" dirty="0"/>
                        <a:t>(</a:t>
                      </a:r>
                      <a:r>
                        <a:rPr lang="en-US" altLang="ko-KR" sz="2000" dirty="0" err="1"/>
                        <a:t>px</a:t>
                      </a:r>
                      <a:r>
                        <a:rPr lang="en-US" altLang="ko-KR" sz="2000" dirty="0"/>
                        <a:t>)</a:t>
                      </a:r>
                      <a:endParaRPr lang="ko-KR" alt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설명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070126"/>
                  </a:ext>
                </a:extLst>
              </a:tr>
              <a:tr h="4878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인트로비주얼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0 ~ 1,500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대표 이미지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 +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문구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첫인상컷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21145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고객 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Pain point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1,500 ~ 3,000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(ex.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당신의 피부는 왜 항상 건조할까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?)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644532"/>
                  </a:ext>
                </a:extLst>
              </a:tr>
              <a:tr h="626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제품 소개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3,000 ~ 4,500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브랜드 철학 또는 제품 컨셉 성분 등 간단히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670623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4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솔루션 제시</a:t>
                      </a: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4,500 ~ 6,500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주요 성분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기능</a:t>
                      </a: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31930"/>
                  </a:ext>
                </a:extLst>
              </a:tr>
              <a:tr h="626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5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핵심 성분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6,500 ~ 10,000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원료 상세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효과 비주얼 중심 내용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72790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텍스처 및 사용법</a:t>
                      </a: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10,000 ~ 12,000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제형 컷 혹은 피부에 바르는 과정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사용 순서</a:t>
                      </a: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50703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임상시험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12,000 ~ 20,000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임상시험 사진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결과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그래프 삽입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436402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8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Q&amp;A</a:t>
                      </a:r>
                      <a:endParaRPr lang="ko-KR" altLang="en-US" sz="15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20,000 ~ 22,000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제품 관련 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Q&amp;A 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혹은 유사 제품과 비교</a:t>
                      </a:r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492977"/>
                  </a:ext>
                </a:extLst>
              </a:tr>
              <a:tr h="4654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제품 상세 정보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22,000 ~ 25,000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회사정보</a:t>
                      </a:r>
                      <a:r>
                        <a:rPr lang="en-US" altLang="ko-KR" sz="1500" dirty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500" dirty="0" err="1">
                          <a:latin typeface="+mn-ea"/>
                          <a:ea typeface="+mn-ea"/>
                        </a:rPr>
                        <a:t>전성분</a:t>
                      </a:r>
                      <a:r>
                        <a:rPr lang="ko-KR" altLang="en-US" sz="1500" dirty="0">
                          <a:latin typeface="+mn-ea"/>
                          <a:ea typeface="+mn-ea"/>
                        </a:rPr>
                        <a:t> 등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672607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3BA1CB5D-A273-4631-6C2F-82280AEDE537}"/>
              </a:ext>
            </a:extLst>
          </p:cNvPr>
          <p:cNvSpPr txBox="1"/>
          <p:nvPr/>
        </p:nvSpPr>
        <p:spPr>
          <a:xfrm>
            <a:off x="513206" y="17008754"/>
            <a:ext cx="8849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kern="0" spc="-107" dirty="0">
                <a:solidFill>
                  <a:srgbClr val="191919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※ </a:t>
            </a:r>
            <a:r>
              <a:rPr lang="ko-KR" altLang="en-US" kern="0" spc="-107" dirty="0">
                <a:solidFill>
                  <a:srgbClr val="191919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제품에 따라 세로 길이 </a:t>
            </a:r>
            <a:r>
              <a:rPr lang="en-US" altLang="ko-KR" kern="0" spc="-107" dirty="0">
                <a:solidFill>
                  <a:srgbClr val="191919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±2,000px </a:t>
            </a:r>
            <a:r>
              <a:rPr lang="ko-KR" altLang="en-US" kern="0" spc="-107" dirty="0">
                <a:solidFill>
                  <a:srgbClr val="191919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차이 날 수 있으며 섹션별 범위 또한 달라질 수 있습니다</a:t>
            </a:r>
            <a:r>
              <a:rPr lang="en-US" altLang="ko-KR" kern="0" spc="-107" dirty="0">
                <a:solidFill>
                  <a:srgbClr val="191919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2E1BBD71-0BAA-8920-CBB0-EBFB7FCFD12C}"/>
              </a:ext>
            </a:extLst>
          </p:cNvPr>
          <p:cNvSpPr/>
          <p:nvPr/>
        </p:nvSpPr>
        <p:spPr>
          <a:xfrm>
            <a:off x="1116810" y="3459490"/>
            <a:ext cx="8017049" cy="44072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1)</a:t>
            </a:r>
            <a:r>
              <a:rPr lang="ko-KR" altLang="en-US" sz="2000" b="1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기획</a:t>
            </a:r>
            <a:endParaRPr lang="en-US" altLang="ko-KR" sz="2000" b="1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 요청 시 제품의 특장점, 브랜드 소개서, 임상시험 </a:t>
            </a:r>
            <a:r>
              <a:rPr lang="ko-KR" altLang="en-US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보고서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등 기획에 필요한 자료를 전달해 주세요.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ko-KR" sz="1500" b="1" dirty="0">
                <a:highlight>
                  <a:srgbClr val="FFFF00"/>
                </a:highlight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기획안 </a:t>
            </a:r>
            <a:r>
              <a:rPr lang="ko-KR" altLang="ko-KR" sz="1500" b="1" dirty="0" err="1">
                <a:highlight>
                  <a:srgbClr val="FFFF00"/>
                </a:highlight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컨펌</a:t>
            </a:r>
            <a:r>
              <a:rPr lang="ko-KR" altLang="ko-KR" sz="1500" b="1" dirty="0">
                <a:highlight>
                  <a:srgbClr val="FFFF00"/>
                </a:highlight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이후에는 섹션 추가 및 전체 기획 변경이 불가</a:t>
            </a: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합니다.</a:t>
            </a:r>
          </a:p>
          <a:p>
            <a:pPr>
              <a:lnSpc>
                <a:spcPct val="150000"/>
              </a:lnSpc>
            </a:pPr>
            <a:r>
              <a:rPr lang="en-US" altLang="ko-KR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ko-KR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기획안 수정은 최대 2회까지 제공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됩니다.</a:t>
            </a:r>
            <a:endParaRPr lang="en-US" altLang="ko-KR" sz="15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- 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직접 기획안을 작성하실 경우, 각 문구와 함께 비고란에 참고할 </a:t>
            </a:r>
            <a:r>
              <a:rPr lang="ko-KR" altLang="en-US" sz="15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래</a:t>
            </a:r>
            <a:r>
              <a:rPr lang="ko-KR" altLang="ko-KR" sz="1500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퍼런스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이미지 및 사용을 원하는 이미지 컷 번호를 함께 기재해 주세요.</a:t>
            </a:r>
            <a:endParaRPr lang="ko-KR" altLang="ko-KR" sz="14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2)</a:t>
            </a:r>
            <a:r>
              <a:rPr lang="ko-KR" altLang="en-US" sz="2000" b="1" dirty="0">
                <a:latin typeface="Pretendard-Medium" panose="02000603000000020004" pitchFamily="50" charset="-127"/>
                <a:ea typeface="Pretendard-Medium" panose="02000603000000020004" pitchFamily="50" charset="-127"/>
                <a:cs typeface="Pretendard-Medium" panose="02000603000000020004" pitchFamily="50" charset="-127"/>
              </a:rPr>
              <a:t> 디자인</a:t>
            </a:r>
            <a:endParaRPr lang="en-US" altLang="ko-KR" sz="2000" b="1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제공된 자료를 기준으로 작업이 진행되며, </a:t>
            </a:r>
            <a:r>
              <a:rPr lang="ko-KR" altLang="ko-KR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추가 이미지 제작, AI 생성, </a:t>
            </a:r>
            <a:r>
              <a:rPr lang="ko-KR" altLang="en-US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색감</a:t>
            </a:r>
            <a:r>
              <a:rPr lang="ko-KR" altLang="ko-KR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보정, 콘텐츠 제작 등은 별도 비용이 발생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합니다.</a:t>
            </a:r>
            <a:endParaRPr lang="en-US" altLang="ko-KR" sz="1500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500" b="1" dirty="0">
                <a:highlight>
                  <a:srgbClr val="FFFF00"/>
                </a:highlight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작업 이후 섹션 위치 조정은 불가</a:t>
            </a:r>
            <a:r>
              <a:rPr lang="ko-KR" altLang="en-US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합니다</a:t>
            </a: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이미지 및 </a:t>
            </a:r>
            <a:r>
              <a:rPr lang="en-US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GIF</a:t>
            </a:r>
            <a:r>
              <a:rPr lang="ko-KR" altLang="en-US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등 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최종 결과물의 </a:t>
            </a:r>
            <a:r>
              <a:rPr lang="ko-KR" altLang="ko-KR" sz="1500" b="1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필요 용량은 작업 전 반드시 확인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해 주세요. 제작 완료 후 개별 파일 용량 조정 및 </a:t>
            </a:r>
            <a:r>
              <a:rPr lang="ko-KR" altLang="en-US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슬라이스 </a:t>
            </a:r>
            <a:r>
              <a:rPr lang="ko-KR" altLang="ko-KR" sz="1500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추가 분할 요청은 어렵습니다.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300" b="1" dirty="0">
              <a:latin typeface="Pretendard-Medium" panose="02000603000000020004" pitchFamily="50" charset="-127"/>
              <a:ea typeface="Pretendard-Medium" panose="02000603000000020004" pitchFamily="50" charset="-127"/>
              <a:cs typeface="Pretendard-Medium" panose="02000603000000020004" pitchFamily="50" charset="-127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ko-KR" altLang="ko-KR" sz="1300" b="1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31B2E-F6AC-8FE3-6E3C-2F00BA806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69BDE72D-1CA0-CD85-6F0F-D65D37F9A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8E41729F-E7EA-9FA2-6792-125C7E902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8DBD6A1F-A26E-D382-DA11-6536A1E5D205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2.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기본 정보</a:t>
            </a:r>
            <a:endParaRPr lang="en-US" sz="3600" dirty="0"/>
          </a:p>
        </p:txBody>
      </p:sp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771285F5-7276-8514-5C01-45982DDAB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76" y="1214157"/>
            <a:ext cx="605076" cy="491061"/>
          </a:xfrm>
          <a:prstGeom prst="rect">
            <a:avLst/>
          </a:prstGeom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D6ECC055-7165-4F7D-E98E-F894980AF736}"/>
              </a:ext>
            </a:extLst>
          </p:cNvPr>
          <p:cNvSpPr/>
          <p:nvPr/>
        </p:nvSpPr>
        <p:spPr>
          <a:xfrm>
            <a:off x="371288" y="1292037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1</a:t>
            </a:r>
            <a:endParaRPr lang="en-US" sz="2376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9B658478-E9AF-38EA-B9D4-F2DEBFB1739A}"/>
              </a:ext>
            </a:extLst>
          </p:cNvPr>
          <p:cNvSpPr/>
          <p:nvPr/>
        </p:nvSpPr>
        <p:spPr>
          <a:xfrm>
            <a:off x="1116810" y="1186468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회사 정보</a:t>
            </a:r>
            <a:endParaRPr lang="en-US" sz="3096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7D8AF2C4-953C-A73C-5088-E755BC059934}"/>
              </a:ext>
            </a:extLst>
          </p:cNvPr>
          <p:cNvSpPr/>
          <p:nvPr/>
        </p:nvSpPr>
        <p:spPr>
          <a:xfrm>
            <a:off x="1154474" y="7618888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</a:rPr>
              <a:t>제품 정보</a:t>
            </a:r>
            <a:endParaRPr lang="en-US" sz="3096" dirty="0"/>
          </a:p>
        </p:txBody>
      </p:sp>
      <p:pic>
        <p:nvPicPr>
          <p:cNvPr id="22" name="Image 12" descr="preencoded.png">
            <a:extLst>
              <a:ext uri="{FF2B5EF4-FFF2-40B4-BE49-F238E27FC236}">
                <a16:creationId xmlns:a16="http://schemas.microsoft.com/office/drawing/2014/main" id="{6B69342F-DD98-56B5-B7AD-7C9FDAC2E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88" y="7643086"/>
            <a:ext cx="605076" cy="491061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42E9506C-C981-609A-71E5-CC63F43405DB}"/>
              </a:ext>
            </a:extLst>
          </p:cNvPr>
          <p:cNvSpPr/>
          <p:nvPr/>
        </p:nvSpPr>
        <p:spPr>
          <a:xfrm>
            <a:off x="398792" y="7685249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2</a:t>
            </a:r>
            <a:endParaRPr lang="en-US" sz="2376" dirty="0"/>
          </a:p>
        </p:txBody>
      </p:sp>
      <p:pic>
        <p:nvPicPr>
          <p:cNvPr id="47" name="Image 1" descr="preencoded.png">
            <a:extLst>
              <a:ext uri="{FF2B5EF4-FFF2-40B4-BE49-F238E27FC236}">
                <a16:creationId xmlns:a16="http://schemas.microsoft.com/office/drawing/2014/main" id="{AE25690A-301C-D029-0BC9-869BF38E3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652" y="2131964"/>
            <a:ext cx="2294287" cy="4771596"/>
          </a:xfrm>
          <a:prstGeom prst="rect">
            <a:avLst/>
          </a:prstGeom>
        </p:spPr>
      </p:pic>
      <p:sp>
        <p:nvSpPr>
          <p:cNvPr id="48" name="Text 0">
            <a:extLst>
              <a:ext uri="{FF2B5EF4-FFF2-40B4-BE49-F238E27FC236}">
                <a16:creationId xmlns:a16="http://schemas.microsoft.com/office/drawing/2014/main" id="{00C2CAE8-36D7-C409-9594-1CD1C2511565}"/>
              </a:ext>
            </a:extLst>
          </p:cNvPr>
          <p:cNvSpPr/>
          <p:nvPr/>
        </p:nvSpPr>
        <p:spPr>
          <a:xfrm>
            <a:off x="1891689" y="2445597"/>
            <a:ext cx="712089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회사명</a:t>
            </a:r>
            <a:endParaRPr lang="en-US" sz="1800" dirty="0"/>
          </a:p>
        </p:txBody>
      </p:sp>
      <p:pic>
        <p:nvPicPr>
          <p:cNvPr id="49" name="Image 3" descr="preencoded.png">
            <a:extLst>
              <a:ext uri="{FF2B5EF4-FFF2-40B4-BE49-F238E27FC236}">
                <a16:creationId xmlns:a16="http://schemas.microsoft.com/office/drawing/2014/main" id="{9AC8B146-6547-7180-0845-9E3FA8D11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100793" y="2132302"/>
            <a:ext cx="7313152" cy="18288"/>
          </a:xfrm>
          <a:prstGeom prst="rect">
            <a:avLst/>
          </a:prstGeom>
        </p:spPr>
      </p:pic>
      <p:pic>
        <p:nvPicPr>
          <p:cNvPr id="50" name="Image 4" descr="preencoded.png">
            <a:extLst>
              <a:ext uri="{FF2B5EF4-FFF2-40B4-BE49-F238E27FC236}">
                <a16:creationId xmlns:a16="http://schemas.microsoft.com/office/drawing/2014/main" id="{9EC53349-CF34-F1E2-1B38-6400CABF9C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103838" y="6887136"/>
            <a:ext cx="7307309" cy="18288"/>
          </a:xfrm>
          <a:prstGeom prst="rect">
            <a:avLst/>
          </a:prstGeom>
        </p:spPr>
      </p:pic>
      <p:sp>
        <p:nvSpPr>
          <p:cNvPr id="51" name="Text 1">
            <a:extLst>
              <a:ext uri="{FF2B5EF4-FFF2-40B4-BE49-F238E27FC236}">
                <a16:creationId xmlns:a16="http://schemas.microsoft.com/office/drawing/2014/main" id="{5BDAE23F-BDB7-2584-6C73-F8004E625CAC}"/>
              </a:ext>
            </a:extLst>
          </p:cNvPr>
          <p:cNvSpPr/>
          <p:nvPr/>
        </p:nvSpPr>
        <p:spPr>
          <a:xfrm>
            <a:off x="1772817" y="3372142"/>
            <a:ext cx="949976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대표자명</a:t>
            </a:r>
            <a:endParaRPr lang="en-US" sz="1800"/>
          </a:p>
        </p:txBody>
      </p:sp>
      <p:pic>
        <p:nvPicPr>
          <p:cNvPr id="52" name="Image 5" descr="preencoded.png">
            <a:extLst>
              <a:ext uri="{FF2B5EF4-FFF2-40B4-BE49-F238E27FC236}">
                <a16:creationId xmlns:a16="http://schemas.microsoft.com/office/drawing/2014/main" id="{CBE520DA-86FE-5E1D-D1CA-955235D73C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213443" y="5925087"/>
            <a:ext cx="1944627" cy="9144"/>
          </a:xfrm>
          <a:prstGeom prst="rect">
            <a:avLst/>
          </a:prstGeom>
        </p:spPr>
      </p:pic>
      <p:pic>
        <p:nvPicPr>
          <p:cNvPr id="53" name="Image 6" descr="preencoded.png">
            <a:extLst>
              <a:ext uri="{FF2B5EF4-FFF2-40B4-BE49-F238E27FC236}">
                <a16:creationId xmlns:a16="http://schemas.microsoft.com/office/drawing/2014/main" id="{FC93187F-4A33-506C-067F-BDC480D38D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1103427" y="3056861"/>
            <a:ext cx="7310546" cy="18288"/>
          </a:xfrm>
          <a:prstGeom prst="rect">
            <a:avLst/>
          </a:prstGeom>
        </p:spPr>
      </p:pic>
      <p:pic>
        <p:nvPicPr>
          <p:cNvPr id="54" name="Image 7" descr="preencoded.png">
            <a:extLst>
              <a:ext uri="{FF2B5EF4-FFF2-40B4-BE49-F238E27FC236}">
                <a16:creationId xmlns:a16="http://schemas.microsoft.com/office/drawing/2014/main" id="{EF39C13A-B546-59BC-7CBF-B1D32376E6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1100815" y="3999132"/>
            <a:ext cx="7313234" cy="18288"/>
          </a:xfrm>
          <a:prstGeom prst="rect">
            <a:avLst/>
          </a:prstGeom>
        </p:spPr>
      </p:pic>
      <p:pic>
        <p:nvPicPr>
          <p:cNvPr id="55" name="Image 8" descr="preencoded.png">
            <a:extLst>
              <a:ext uri="{FF2B5EF4-FFF2-40B4-BE49-F238E27FC236}">
                <a16:creationId xmlns:a16="http://schemas.microsoft.com/office/drawing/2014/main" id="{6E844716-C9AF-6AA3-A972-2400B436FD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800000">
            <a:off x="2201763" y="5925023"/>
            <a:ext cx="6209370" cy="9144"/>
          </a:xfrm>
          <a:prstGeom prst="rect">
            <a:avLst/>
          </a:prstGeom>
        </p:spPr>
      </p:pic>
      <p:sp>
        <p:nvSpPr>
          <p:cNvPr id="56" name="Text 2">
            <a:extLst>
              <a:ext uri="{FF2B5EF4-FFF2-40B4-BE49-F238E27FC236}">
                <a16:creationId xmlns:a16="http://schemas.microsoft.com/office/drawing/2014/main" id="{5CA2238D-FC65-7BF5-0D1C-6C3CDF08091F}"/>
              </a:ext>
            </a:extLst>
          </p:cNvPr>
          <p:cNvSpPr/>
          <p:nvPr/>
        </p:nvSpPr>
        <p:spPr>
          <a:xfrm>
            <a:off x="2206299" y="4358693"/>
            <a:ext cx="1178290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담당자명</a:t>
            </a:r>
            <a:endParaRPr lang="en-US" sz="1800"/>
          </a:p>
        </p:txBody>
      </p:sp>
      <p:pic>
        <p:nvPicPr>
          <p:cNvPr id="57" name="Image 9" descr="preencoded.png">
            <a:extLst>
              <a:ext uri="{FF2B5EF4-FFF2-40B4-BE49-F238E27FC236}">
                <a16:creationId xmlns:a16="http://schemas.microsoft.com/office/drawing/2014/main" id="{F703F85B-A7C4-4250-E4C5-4AB96C592C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851612" y="4489186"/>
            <a:ext cx="668227" cy="9144"/>
          </a:xfrm>
          <a:prstGeom prst="rect">
            <a:avLst/>
          </a:prstGeom>
        </p:spPr>
      </p:pic>
      <p:sp>
        <p:nvSpPr>
          <p:cNvPr id="58" name="Text 3">
            <a:extLst>
              <a:ext uri="{FF2B5EF4-FFF2-40B4-BE49-F238E27FC236}">
                <a16:creationId xmlns:a16="http://schemas.microsoft.com/office/drawing/2014/main" id="{2E56E365-C1AB-6AC2-3A88-E3E1618B6859}"/>
              </a:ext>
            </a:extLst>
          </p:cNvPr>
          <p:cNvSpPr/>
          <p:nvPr/>
        </p:nvSpPr>
        <p:spPr>
          <a:xfrm>
            <a:off x="1323903" y="4318117"/>
            <a:ext cx="771954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담당자</a:t>
            </a:r>
            <a:endParaRPr lang="en-US" sz="1800"/>
          </a:p>
        </p:txBody>
      </p:sp>
      <p:sp>
        <p:nvSpPr>
          <p:cNvPr id="59" name="Text 4">
            <a:extLst>
              <a:ext uri="{FF2B5EF4-FFF2-40B4-BE49-F238E27FC236}">
                <a16:creationId xmlns:a16="http://schemas.microsoft.com/office/drawing/2014/main" id="{C300FDCF-F5B4-3F8E-0E6E-3270E3C3C38C}"/>
              </a:ext>
            </a:extLst>
          </p:cNvPr>
          <p:cNvSpPr/>
          <p:nvPr/>
        </p:nvSpPr>
        <p:spPr>
          <a:xfrm>
            <a:off x="1323903" y="4635871"/>
            <a:ext cx="771954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정보</a:t>
            </a:r>
            <a:endParaRPr lang="en-US" sz="1800"/>
          </a:p>
        </p:txBody>
      </p:sp>
      <p:sp>
        <p:nvSpPr>
          <p:cNvPr id="60" name="Text 5">
            <a:extLst>
              <a:ext uri="{FF2B5EF4-FFF2-40B4-BE49-F238E27FC236}">
                <a16:creationId xmlns:a16="http://schemas.microsoft.com/office/drawing/2014/main" id="{65A4D313-B345-58EC-1448-D4BD2531619E}"/>
              </a:ext>
            </a:extLst>
          </p:cNvPr>
          <p:cNvSpPr/>
          <p:nvPr/>
        </p:nvSpPr>
        <p:spPr>
          <a:xfrm>
            <a:off x="2206299" y="5291239"/>
            <a:ext cx="11580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이메일</a:t>
            </a:r>
            <a:endParaRPr lang="en-US" sz="1800"/>
          </a:p>
        </p:txBody>
      </p:sp>
      <p:sp>
        <p:nvSpPr>
          <p:cNvPr id="61" name="Text 6">
            <a:extLst>
              <a:ext uri="{FF2B5EF4-FFF2-40B4-BE49-F238E27FC236}">
                <a16:creationId xmlns:a16="http://schemas.microsoft.com/office/drawing/2014/main" id="{D7960309-EC8F-54CD-80B5-67A298B8B4D7}"/>
              </a:ext>
            </a:extLst>
          </p:cNvPr>
          <p:cNvSpPr/>
          <p:nvPr/>
        </p:nvSpPr>
        <p:spPr>
          <a:xfrm>
            <a:off x="2181011" y="6253787"/>
            <a:ext cx="1188291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휴대폰</a:t>
            </a:r>
            <a:endParaRPr lang="en-US" sz="1800"/>
          </a:p>
        </p:txBody>
      </p:sp>
      <p:pic>
        <p:nvPicPr>
          <p:cNvPr id="62" name="Image 12" descr="preencoded.png">
            <a:extLst>
              <a:ext uri="{FF2B5EF4-FFF2-40B4-BE49-F238E27FC236}">
                <a16:creationId xmlns:a16="http://schemas.microsoft.com/office/drawing/2014/main" id="{AAFFAA15-D2CD-82D7-42AC-C24C5E5B4C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2207139" y="4956637"/>
            <a:ext cx="6204030" cy="9144"/>
          </a:xfrm>
          <a:prstGeom prst="rect">
            <a:avLst/>
          </a:prstGeom>
        </p:spPr>
      </p:pic>
      <p:sp>
        <p:nvSpPr>
          <p:cNvPr id="64" name="Text 0">
            <a:extLst>
              <a:ext uri="{FF2B5EF4-FFF2-40B4-BE49-F238E27FC236}">
                <a16:creationId xmlns:a16="http://schemas.microsoft.com/office/drawing/2014/main" id="{9D6CA425-8211-1495-EDF2-17FBD708603F}"/>
              </a:ext>
            </a:extLst>
          </p:cNvPr>
          <p:cNvSpPr/>
          <p:nvPr/>
        </p:nvSpPr>
        <p:spPr>
          <a:xfrm>
            <a:off x="3563308" y="2435583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65" name="Text 0">
            <a:extLst>
              <a:ext uri="{FF2B5EF4-FFF2-40B4-BE49-F238E27FC236}">
                <a16:creationId xmlns:a16="http://schemas.microsoft.com/office/drawing/2014/main" id="{8728A207-7A17-5239-7607-5649EE5A9655}"/>
              </a:ext>
            </a:extLst>
          </p:cNvPr>
          <p:cNvSpPr/>
          <p:nvPr/>
        </p:nvSpPr>
        <p:spPr>
          <a:xfrm>
            <a:off x="3587187" y="3404819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66" name="Text 0">
            <a:extLst>
              <a:ext uri="{FF2B5EF4-FFF2-40B4-BE49-F238E27FC236}">
                <a16:creationId xmlns:a16="http://schemas.microsoft.com/office/drawing/2014/main" id="{5905869B-A5B8-32F6-D251-BF59AD9CBFDE}"/>
              </a:ext>
            </a:extLst>
          </p:cNvPr>
          <p:cNvSpPr/>
          <p:nvPr/>
        </p:nvSpPr>
        <p:spPr>
          <a:xfrm>
            <a:off x="3618190" y="4401408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67" name="Text 0">
            <a:extLst>
              <a:ext uri="{FF2B5EF4-FFF2-40B4-BE49-F238E27FC236}">
                <a16:creationId xmlns:a16="http://schemas.microsoft.com/office/drawing/2014/main" id="{E8EE7473-9400-A6EA-EADB-B314D2D28155}"/>
              </a:ext>
            </a:extLst>
          </p:cNvPr>
          <p:cNvSpPr/>
          <p:nvPr/>
        </p:nvSpPr>
        <p:spPr>
          <a:xfrm>
            <a:off x="3637977" y="5280730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68" name="Text 0">
            <a:extLst>
              <a:ext uri="{FF2B5EF4-FFF2-40B4-BE49-F238E27FC236}">
                <a16:creationId xmlns:a16="http://schemas.microsoft.com/office/drawing/2014/main" id="{257C250C-7DBD-0093-0C7F-C55E4933346F}"/>
              </a:ext>
            </a:extLst>
          </p:cNvPr>
          <p:cNvSpPr/>
          <p:nvPr/>
        </p:nvSpPr>
        <p:spPr>
          <a:xfrm>
            <a:off x="3670991" y="6260707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  <a:endParaRPr lang="en-US" sz="1800" dirty="0"/>
          </a:p>
        </p:txBody>
      </p:sp>
      <p:pic>
        <p:nvPicPr>
          <p:cNvPr id="69" name="Image 15" descr="preencoded.png">
            <a:extLst>
              <a:ext uri="{FF2B5EF4-FFF2-40B4-BE49-F238E27FC236}">
                <a16:creationId xmlns:a16="http://schemas.microsoft.com/office/drawing/2014/main" id="{1E629F95-CD0C-6BD6-5390-7517B0A16E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6810" y="8612178"/>
            <a:ext cx="2294287" cy="2838783"/>
          </a:xfrm>
          <a:prstGeom prst="rect">
            <a:avLst/>
          </a:prstGeom>
        </p:spPr>
      </p:pic>
      <p:sp>
        <p:nvSpPr>
          <p:cNvPr id="70" name="Text 12">
            <a:extLst>
              <a:ext uri="{FF2B5EF4-FFF2-40B4-BE49-F238E27FC236}">
                <a16:creationId xmlns:a16="http://schemas.microsoft.com/office/drawing/2014/main" id="{8FFA6132-5A02-D072-5E02-AEE92C6615E9}"/>
              </a:ext>
            </a:extLst>
          </p:cNvPr>
          <p:cNvSpPr/>
          <p:nvPr/>
        </p:nvSpPr>
        <p:spPr>
          <a:xfrm>
            <a:off x="1818858" y="8924967"/>
            <a:ext cx="890254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브랜드명</a:t>
            </a:r>
            <a:endParaRPr lang="en-US" sz="1800" dirty="0"/>
          </a:p>
        </p:txBody>
      </p:sp>
      <p:pic>
        <p:nvPicPr>
          <p:cNvPr id="71" name="Image 16" descr="preencoded.png">
            <a:extLst>
              <a:ext uri="{FF2B5EF4-FFF2-40B4-BE49-F238E27FC236}">
                <a16:creationId xmlns:a16="http://schemas.microsoft.com/office/drawing/2014/main" id="{8693018F-3192-38BD-6D65-60FA3B4F55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116993" y="8612517"/>
            <a:ext cx="7313152" cy="18288"/>
          </a:xfrm>
          <a:prstGeom prst="rect">
            <a:avLst/>
          </a:prstGeom>
        </p:spPr>
      </p:pic>
      <p:pic>
        <p:nvPicPr>
          <p:cNvPr id="72" name="Image 17" descr="preencoded.png">
            <a:extLst>
              <a:ext uri="{FF2B5EF4-FFF2-40B4-BE49-F238E27FC236}">
                <a16:creationId xmlns:a16="http://schemas.microsoft.com/office/drawing/2014/main" id="{BF4E117F-C06B-9577-AABB-8326A2A5CA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120010" y="11464902"/>
            <a:ext cx="7307309" cy="18288"/>
          </a:xfrm>
          <a:prstGeom prst="rect">
            <a:avLst/>
          </a:prstGeom>
        </p:spPr>
      </p:pic>
      <p:sp>
        <p:nvSpPr>
          <p:cNvPr id="73" name="Text 13">
            <a:extLst>
              <a:ext uri="{FF2B5EF4-FFF2-40B4-BE49-F238E27FC236}">
                <a16:creationId xmlns:a16="http://schemas.microsoft.com/office/drawing/2014/main" id="{24ECEC27-7F6B-C448-32AE-66D7E526C471}"/>
              </a:ext>
            </a:extLst>
          </p:cNvPr>
          <p:cNvSpPr/>
          <p:nvPr/>
        </p:nvSpPr>
        <p:spPr>
          <a:xfrm>
            <a:off x="1788854" y="9852369"/>
            <a:ext cx="949976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제품명</a:t>
            </a:r>
            <a:endParaRPr lang="en-US" sz="1800"/>
          </a:p>
        </p:txBody>
      </p:sp>
      <p:pic>
        <p:nvPicPr>
          <p:cNvPr id="74" name="Image 18" descr="preencoded.png">
            <a:extLst>
              <a:ext uri="{FF2B5EF4-FFF2-40B4-BE49-F238E27FC236}">
                <a16:creationId xmlns:a16="http://schemas.microsoft.com/office/drawing/2014/main" id="{1445E567-BCC3-F5DD-7307-05D617B8CA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1119645" y="9537076"/>
            <a:ext cx="7310546" cy="18288"/>
          </a:xfrm>
          <a:prstGeom prst="rect">
            <a:avLst/>
          </a:prstGeom>
        </p:spPr>
      </p:pic>
      <p:pic>
        <p:nvPicPr>
          <p:cNvPr id="75" name="Image 19" descr="preencoded.png">
            <a:extLst>
              <a:ext uri="{FF2B5EF4-FFF2-40B4-BE49-F238E27FC236}">
                <a16:creationId xmlns:a16="http://schemas.microsoft.com/office/drawing/2014/main" id="{2AC0D625-5B9C-C364-73FA-D1A95D0121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1116993" y="10479346"/>
            <a:ext cx="7313234" cy="18288"/>
          </a:xfrm>
          <a:prstGeom prst="rect">
            <a:avLst/>
          </a:prstGeom>
        </p:spPr>
      </p:pic>
      <p:pic>
        <p:nvPicPr>
          <p:cNvPr id="76" name="Image 20" descr="preencoded.png">
            <a:extLst>
              <a:ext uri="{FF2B5EF4-FFF2-40B4-BE49-F238E27FC236}">
                <a16:creationId xmlns:a16="http://schemas.microsoft.com/office/drawing/2014/main" id="{94516D7C-A720-6EDD-3E05-677FD6B137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867807" y="10969401"/>
            <a:ext cx="668227" cy="9144"/>
          </a:xfrm>
          <a:prstGeom prst="rect">
            <a:avLst/>
          </a:prstGeom>
        </p:spPr>
      </p:pic>
      <p:pic>
        <p:nvPicPr>
          <p:cNvPr id="77" name="Image 21" descr="preencoded.png">
            <a:extLst>
              <a:ext uri="{FF2B5EF4-FFF2-40B4-BE49-F238E27FC236}">
                <a16:creationId xmlns:a16="http://schemas.microsoft.com/office/drawing/2014/main" id="{D016174A-8CE2-9748-6E03-1C9BFA45A5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0800000">
            <a:off x="1144425" y="11436851"/>
            <a:ext cx="7282885" cy="9144"/>
          </a:xfrm>
          <a:prstGeom prst="rect">
            <a:avLst/>
          </a:prstGeom>
        </p:spPr>
      </p:pic>
      <p:sp>
        <p:nvSpPr>
          <p:cNvPr id="78" name="Text 14">
            <a:extLst>
              <a:ext uri="{FF2B5EF4-FFF2-40B4-BE49-F238E27FC236}">
                <a16:creationId xmlns:a16="http://schemas.microsoft.com/office/drawing/2014/main" id="{E4A40221-3AD8-0311-061F-8FEC827E4827}"/>
              </a:ext>
            </a:extLst>
          </p:cNvPr>
          <p:cNvSpPr/>
          <p:nvPr/>
        </p:nvSpPr>
        <p:spPr>
          <a:xfrm>
            <a:off x="1788854" y="10813632"/>
            <a:ext cx="949976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옵션</a:t>
            </a:r>
            <a:endParaRPr lang="en-US" sz="1800" dirty="0"/>
          </a:p>
        </p:txBody>
      </p:sp>
      <p:sp>
        <p:nvSpPr>
          <p:cNvPr id="79" name="Text 0">
            <a:extLst>
              <a:ext uri="{FF2B5EF4-FFF2-40B4-BE49-F238E27FC236}">
                <a16:creationId xmlns:a16="http://schemas.microsoft.com/office/drawing/2014/main" id="{6FEEBFF7-ADF2-B411-69DB-845195F938B9}"/>
              </a:ext>
            </a:extLst>
          </p:cNvPr>
          <p:cNvSpPr/>
          <p:nvPr/>
        </p:nvSpPr>
        <p:spPr>
          <a:xfrm>
            <a:off x="3675566" y="8948591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80" name="Text 0">
            <a:extLst>
              <a:ext uri="{FF2B5EF4-FFF2-40B4-BE49-F238E27FC236}">
                <a16:creationId xmlns:a16="http://schemas.microsoft.com/office/drawing/2014/main" id="{BF3B1180-03AE-7A16-4DB9-BD86685970E2}"/>
              </a:ext>
            </a:extLst>
          </p:cNvPr>
          <p:cNvSpPr/>
          <p:nvPr/>
        </p:nvSpPr>
        <p:spPr>
          <a:xfrm>
            <a:off x="3675566" y="9887777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81" name="Text 0">
            <a:extLst>
              <a:ext uri="{FF2B5EF4-FFF2-40B4-BE49-F238E27FC236}">
                <a16:creationId xmlns:a16="http://schemas.microsoft.com/office/drawing/2014/main" id="{BDA2C6DE-B9EC-9EDA-A9DE-F0D389C6D585}"/>
              </a:ext>
            </a:extLst>
          </p:cNvPr>
          <p:cNvSpPr/>
          <p:nvPr/>
        </p:nvSpPr>
        <p:spPr>
          <a:xfrm>
            <a:off x="3727971" y="10839063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sp>
        <p:nvSpPr>
          <p:cNvPr id="82" name="Text 5">
            <a:extLst>
              <a:ext uri="{FF2B5EF4-FFF2-40B4-BE49-F238E27FC236}">
                <a16:creationId xmlns:a16="http://schemas.microsoft.com/office/drawing/2014/main" id="{005BEB68-3CA2-F79C-3B9E-3F90861DC8A6}"/>
              </a:ext>
            </a:extLst>
          </p:cNvPr>
          <p:cNvSpPr/>
          <p:nvPr/>
        </p:nvSpPr>
        <p:spPr>
          <a:xfrm>
            <a:off x="1144425" y="12166091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</a:rPr>
              <a:t>제품 사진</a:t>
            </a:r>
            <a:endParaRPr lang="en-US" sz="3096" dirty="0"/>
          </a:p>
        </p:txBody>
      </p:sp>
      <p:pic>
        <p:nvPicPr>
          <p:cNvPr id="83" name="Image 12" descr="preencoded.png">
            <a:extLst>
              <a:ext uri="{FF2B5EF4-FFF2-40B4-BE49-F238E27FC236}">
                <a16:creationId xmlns:a16="http://schemas.microsoft.com/office/drawing/2014/main" id="{EAC251E0-98E2-F73D-7C53-7EF277392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39" y="12190289"/>
            <a:ext cx="605076" cy="491061"/>
          </a:xfrm>
          <a:prstGeom prst="rect">
            <a:avLst/>
          </a:prstGeom>
        </p:spPr>
      </p:pic>
      <p:sp>
        <p:nvSpPr>
          <p:cNvPr id="84" name="Text 8">
            <a:extLst>
              <a:ext uri="{FF2B5EF4-FFF2-40B4-BE49-F238E27FC236}">
                <a16:creationId xmlns:a16="http://schemas.microsoft.com/office/drawing/2014/main" id="{136CEA69-4E86-4042-8488-CCB5EE94E16B}"/>
              </a:ext>
            </a:extLst>
          </p:cNvPr>
          <p:cNvSpPr/>
          <p:nvPr/>
        </p:nvSpPr>
        <p:spPr>
          <a:xfrm>
            <a:off x="388743" y="12232452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3</a:t>
            </a:r>
            <a:endParaRPr lang="en-US" sz="2376" dirty="0"/>
          </a:p>
        </p:txBody>
      </p:sp>
      <p:pic>
        <p:nvPicPr>
          <p:cNvPr id="87" name="Image 16" descr="preencoded.png">
            <a:extLst>
              <a:ext uri="{FF2B5EF4-FFF2-40B4-BE49-F238E27FC236}">
                <a16:creationId xmlns:a16="http://schemas.microsoft.com/office/drawing/2014/main" id="{07AA93D1-DD79-9304-9E52-2B987C5E1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106944" y="13159720"/>
            <a:ext cx="7313152" cy="18288"/>
          </a:xfrm>
          <a:prstGeom prst="rect">
            <a:avLst/>
          </a:prstGeom>
        </p:spPr>
      </p:pic>
      <p:pic>
        <p:nvPicPr>
          <p:cNvPr id="88" name="Image 17" descr="preencoded.png">
            <a:extLst>
              <a:ext uri="{FF2B5EF4-FFF2-40B4-BE49-F238E27FC236}">
                <a16:creationId xmlns:a16="http://schemas.microsoft.com/office/drawing/2014/main" id="{F7F3F578-ACD5-1C10-2093-B44FF36ADD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109961" y="16814745"/>
            <a:ext cx="7307309" cy="18288"/>
          </a:xfrm>
          <a:prstGeom prst="rect">
            <a:avLst/>
          </a:prstGeom>
        </p:spPr>
      </p:pic>
      <p:pic>
        <p:nvPicPr>
          <p:cNvPr id="92" name="Image 20" descr="preencoded.png">
            <a:extLst>
              <a:ext uri="{FF2B5EF4-FFF2-40B4-BE49-F238E27FC236}">
                <a16:creationId xmlns:a16="http://schemas.microsoft.com/office/drawing/2014/main" id="{90C4B887-4B90-7290-D313-2C89688124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857758" y="15516604"/>
            <a:ext cx="668227" cy="9144"/>
          </a:xfrm>
          <a:prstGeom prst="rect">
            <a:avLst/>
          </a:prstGeom>
        </p:spPr>
      </p:pic>
      <p:pic>
        <p:nvPicPr>
          <p:cNvPr id="93" name="Image 21" descr="preencoded.png">
            <a:extLst>
              <a:ext uri="{FF2B5EF4-FFF2-40B4-BE49-F238E27FC236}">
                <a16:creationId xmlns:a16="http://schemas.microsoft.com/office/drawing/2014/main" id="{2743B355-39DC-83AD-B794-7113768664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0800000">
            <a:off x="1134376" y="16847654"/>
            <a:ext cx="7282885" cy="9144"/>
          </a:xfrm>
          <a:prstGeom prst="rect">
            <a:avLst/>
          </a:prstGeom>
        </p:spPr>
      </p:pic>
      <p:sp>
        <p:nvSpPr>
          <p:cNvPr id="98" name="Text 0">
            <a:extLst>
              <a:ext uri="{FF2B5EF4-FFF2-40B4-BE49-F238E27FC236}">
                <a16:creationId xmlns:a16="http://schemas.microsoft.com/office/drawing/2014/main" id="{93B64DA8-6CB0-5D2B-3575-4936FE7CDC75}"/>
              </a:ext>
            </a:extLst>
          </p:cNvPr>
          <p:cNvSpPr/>
          <p:nvPr/>
        </p:nvSpPr>
        <p:spPr>
          <a:xfrm>
            <a:off x="3438209" y="14866490"/>
            <a:ext cx="2288133" cy="43248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 err="1"/>
              <a:t>제품컷</a:t>
            </a:r>
            <a:r>
              <a:rPr lang="ko-KR" altLang="en-US" dirty="0"/>
              <a:t> 삽입해 주세요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14516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A6CAF-9C7A-B93C-6299-E343E88E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AA22CFC2-C7B4-DDEF-6720-7DAC61DDE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87980403-5991-DAE4-B841-2AA613448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B4602C53-37D7-5652-D693-2E0A43487530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요청사항</a:t>
            </a:r>
            <a:endParaRPr lang="en-US" sz="3600" dirty="0"/>
          </a:p>
        </p:txBody>
      </p:sp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77ED62DE-760D-1DAD-E99D-163AB85BA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76" y="1214157"/>
            <a:ext cx="605076" cy="491061"/>
          </a:xfrm>
          <a:prstGeom prst="rect">
            <a:avLst/>
          </a:prstGeom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3ABF6669-AD1A-41D0-5863-4079BBBAC477}"/>
              </a:ext>
            </a:extLst>
          </p:cNvPr>
          <p:cNvSpPr/>
          <p:nvPr/>
        </p:nvSpPr>
        <p:spPr>
          <a:xfrm>
            <a:off x="371288" y="1292037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1</a:t>
            </a:r>
            <a:endParaRPr lang="en-US" sz="2376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1DF9E8FA-53BB-0844-2258-64B521272055}"/>
              </a:ext>
            </a:extLst>
          </p:cNvPr>
          <p:cNvSpPr/>
          <p:nvPr/>
        </p:nvSpPr>
        <p:spPr>
          <a:xfrm>
            <a:off x="1116810" y="1186468"/>
            <a:ext cx="1726216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색상</a:t>
            </a:r>
            <a:endParaRPr lang="en-US" sz="3096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22ACB8DB-E875-AA92-46FC-162E4D9CF647}"/>
              </a:ext>
            </a:extLst>
          </p:cNvPr>
          <p:cNvSpPr/>
          <p:nvPr/>
        </p:nvSpPr>
        <p:spPr>
          <a:xfrm>
            <a:off x="1154473" y="6582568"/>
            <a:ext cx="3783445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</a:rPr>
              <a:t>디자인 </a:t>
            </a:r>
            <a:r>
              <a:rPr lang="ko-KR" altLang="en-US" sz="3096" dirty="0" err="1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</a:rPr>
              <a:t>래퍼런스</a:t>
            </a:r>
            <a:endParaRPr lang="en-US" sz="3096" dirty="0"/>
          </a:p>
        </p:txBody>
      </p:sp>
      <p:pic>
        <p:nvPicPr>
          <p:cNvPr id="22" name="Image 12" descr="preencoded.png">
            <a:extLst>
              <a:ext uri="{FF2B5EF4-FFF2-40B4-BE49-F238E27FC236}">
                <a16:creationId xmlns:a16="http://schemas.microsoft.com/office/drawing/2014/main" id="{FF34C96E-A7F0-3FD6-FF52-486129D5E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88" y="6606766"/>
            <a:ext cx="605076" cy="491061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D4AAA566-9517-A11D-1260-C23D6D284EE8}"/>
              </a:ext>
            </a:extLst>
          </p:cNvPr>
          <p:cNvSpPr/>
          <p:nvPr/>
        </p:nvSpPr>
        <p:spPr>
          <a:xfrm>
            <a:off x="398792" y="6648929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2</a:t>
            </a:r>
            <a:endParaRPr lang="en-US" sz="2376" dirty="0"/>
          </a:p>
        </p:txBody>
      </p:sp>
      <p:pic>
        <p:nvPicPr>
          <p:cNvPr id="47" name="Image 1" descr="preencoded.png">
            <a:extLst>
              <a:ext uri="{FF2B5EF4-FFF2-40B4-BE49-F238E27FC236}">
                <a16:creationId xmlns:a16="http://schemas.microsoft.com/office/drawing/2014/main" id="{BDE10602-AB65-B386-7AB0-96A06BFE5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698" y="2164532"/>
            <a:ext cx="2294287" cy="3802204"/>
          </a:xfrm>
          <a:prstGeom prst="rect">
            <a:avLst/>
          </a:prstGeom>
        </p:spPr>
      </p:pic>
      <p:sp>
        <p:nvSpPr>
          <p:cNvPr id="48" name="Text 0">
            <a:extLst>
              <a:ext uri="{FF2B5EF4-FFF2-40B4-BE49-F238E27FC236}">
                <a16:creationId xmlns:a16="http://schemas.microsoft.com/office/drawing/2014/main" id="{D11DCBDA-4476-F26F-9D59-05AF213BA8E4}"/>
              </a:ext>
            </a:extLst>
          </p:cNvPr>
          <p:cNvSpPr/>
          <p:nvPr/>
        </p:nvSpPr>
        <p:spPr>
          <a:xfrm>
            <a:off x="1891689" y="2445597"/>
            <a:ext cx="712089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800" b="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배경색</a:t>
            </a:r>
            <a:endParaRPr lang="en-US" sz="1800" dirty="0"/>
          </a:p>
        </p:txBody>
      </p:sp>
      <p:pic>
        <p:nvPicPr>
          <p:cNvPr id="49" name="Image 3" descr="preencoded.png">
            <a:extLst>
              <a:ext uri="{FF2B5EF4-FFF2-40B4-BE49-F238E27FC236}">
                <a16:creationId xmlns:a16="http://schemas.microsoft.com/office/drawing/2014/main" id="{6B4DF585-FD0E-FF8D-E848-5EDDF04351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100793" y="2132302"/>
            <a:ext cx="7313152" cy="18288"/>
          </a:xfrm>
          <a:prstGeom prst="rect">
            <a:avLst/>
          </a:prstGeom>
        </p:spPr>
      </p:pic>
      <p:pic>
        <p:nvPicPr>
          <p:cNvPr id="50" name="Image 4" descr="preencoded.png">
            <a:extLst>
              <a:ext uri="{FF2B5EF4-FFF2-40B4-BE49-F238E27FC236}">
                <a16:creationId xmlns:a16="http://schemas.microsoft.com/office/drawing/2014/main" id="{79A86437-0C3B-1A00-D91F-046DFDD1EB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103838" y="5895732"/>
            <a:ext cx="7307309" cy="18288"/>
          </a:xfrm>
          <a:prstGeom prst="rect">
            <a:avLst/>
          </a:prstGeom>
        </p:spPr>
      </p:pic>
      <p:sp>
        <p:nvSpPr>
          <p:cNvPr id="51" name="Text 1">
            <a:extLst>
              <a:ext uri="{FF2B5EF4-FFF2-40B4-BE49-F238E27FC236}">
                <a16:creationId xmlns:a16="http://schemas.microsoft.com/office/drawing/2014/main" id="{EA3633F9-3692-42F2-58B4-773015146C94}"/>
              </a:ext>
            </a:extLst>
          </p:cNvPr>
          <p:cNvSpPr/>
          <p:nvPr/>
        </p:nvSpPr>
        <p:spPr>
          <a:xfrm>
            <a:off x="1772817" y="3372142"/>
            <a:ext cx="949976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800" b="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포인</a:t>
            </a:r>
            <a:r>
              <a:rPr lang="ko-KR" altLang="en-US" b="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트 색</a:t>
            </a:r>
            <a:endParaRPr lang="en-US" sz="1800" dirty="0"/>
          </a:p>
        </p:txBody>
      </p:sp>
      <p:pic>
        <p:nvPicPr>
          <p:cNvPr id="53" name="Image 6" descr="preencoded.png">
            <a:extLst>
              <a:ext uri="{FF2B5EF4-FFF2-40B4-BE49-F238E27FC236}">
                <a16:creationId xmlns:a16="http://schemas.microsoft.com/office/drawing/2014/main" id="{9E5BC965-2B94-1F02-6435-0CA229F09C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1103427" y="3056861"/>
            <a:ext cx="7310546" cy="18288"/>
          </a:xfrm>
          <a:prstGeom prst="rect">
            <a:avLst/>
          </a:prstGeom>
        </p:spPr>
      </p:pic>
      <p:pic>
        <p:nvPicPr>
          <p:cNvPr id="54" name="Image 7" descr="preencoded.png">
            <a:extLst>
              <a:ext uri="{FF2B5EF4-FFF2-40B4-BE49-F238E27FC236}">
                <a16:creationId xmlns:a16="http://schemas.microsoft.com/office/drawing/2014/main" id="{8CEA0DD7-231E-F582-292F-5903631955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1100815" y="3999132"/>
            <a:ext cx="7313234" cy="18288"/>
          </a:xfrm>
          <a:prstGeom prst="rect">
            <a:avLst/>
          </a:prstGeom>
        </p:spPr>
      </p:pic>
      <p:pic>
        <p:nvPicPr>
          <p:cNvPr id="55" name="Image 8" descr="preencoded.png">
            <a:extLst>
              <a:ext uri="{FF2B5EF4-FFF2-40B4-BE49-F238E27FC236}">
                <a16:creationId xmlns:a16="http://schemas.microsoft.com/office/drawing/2014/main" id="{0BA63E38-00E4-ADF3-3E27-AAAF743B6D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2201763" y="5925023"/>
            <a:ext cx="6209370" cy="9144"/>
          </a:xfrm>
          <a:prstGeom prst="rect">
            <a:avLst/>
          </a:prstGeom>
        </p:spPr>
      </p:pic>
      <p:sp>
        <p:nvSpPr>
          <p:cNvPr id="60" name="Text 5">
            <a:extLst>
              <a:ext uri="{FF2B5EF4-FFF2-40B4-BE49-F238E27FC236}">
                <a16:creationId xmlns:a16="http://schemas.microsoft.com/office/drawing/2014/main" id="{1E6A58F8-B826-8D45-D3E5-BB21514E5339}"/>
              </a:ext>
            </a:extLst>
          </p:cNvPr>
          <p:cNvSpPr/>
          <p:nvPr/>
        </p:nvSpPr>
        <p:spPr>
          <a:xfrm>
            <a:off x="1668732" y="4682457"/>
            <a:ext cx="11580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800" b="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비고</a:t>
            </a:r>
            <a:endParaRPr lang="en-US" sz="1800" dirty="0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7384A465-B53C-60A8-52F3-52A2A7FAAEFF}"/>
              </a:ext>
            </a:extLst>
          </p:cNvPr>
          <p:cNvSpPr/>
          <p:nvPr/>
        </p:nvSpPr>
        <p:spPr>
          <a:xfrm>
            <a:off x="3563308" y="2435583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dirty="0"/>
              <a:t>RGB</a:t>
            </a:r>
            <a:r>
              <a:rPr lang="ko-KR" altLang="en-US" dirty="0"/>
              <a:t>값 기입해 주세요</a:t>
            </a:r>
            <a:r>
              <a:rPr lang="en-US" altLang="ko-KR" dirty="0"/>
              <a:t>.</a:t>
            </a:r>
          </a:p>
        </p:txBody>
      </p:sp>
      <p:sp>
        <p:nvSpPr>
          <p:cNvPr id="65" name="Text 0">
            <a:extLst>
              <a:ext uri="{FF2B5EF4-FFF2-40B4-BE49-F238E27FC236}">
                <a16:creationId xmlns:a16="http://schemas.microsoft.com/office/drawing/2014/main" id="{1301DC50-C5CF-D3A1-99FD-FF96EED9C9B0}"/>
              </a:ext>
            </a:extLst>
          </p:cNvPr>
          <p:cNvSpPr/>
          <p:nvPr/>
        </p:nvSpPr>
        <p:spPr>
          <a:xfrm>
            <a:off x="3587187" y="3404819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dirty="0"/>
              <a:t>RGB</a:t>
            </a:r>
            <a:r>
              <a:rPr lang="ko-KR" altLang="en-US" dirty="0"/>
              <a:t>값 기입해 주세요</a:t>
            </a:r>
            <a:r>
              <a:rPr lang="en-US" altLang="ko-KR" dirty="0"/>
              <a:t>.</a:t>
            </a:r>
          </a:p>
        </p:txBody>
      </p:sp>
      <p:sp>
        <p:nvSpPr>
          <p:cNvPr id="66" name="Text 0">
            <a:extLst>
              <a:ext uri="{FF2B5EF4-FFF2-40B4-BE49-F238E27FC236}">
                <a16:creationId xmlns:a16="http://schemas.microsoft.com/office/drawing/2014/main" id="{E16DAAB2-C6DE-A8FB-1BF0-F57C44F0A7D9}"/>
              </a:ext>
            </a:extLst>
          </p:cNvPr>
          <p:cNvSpPr/>
          <p:nvPr/>
        </p:nvSpPr>
        <p:spPr>
          <a:xfrm>
            <a:off x="3618190" y="4700999"/>
            <a:ext cx="4110702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dirty="0"/>
              <a:t>기입해 주세요</a:t>
            </a:r>
            <a:r>
              <a:rPr lang="en-US" altLang="ko-KR" dirty="0"/>
              <a:t>.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3EC1FE2-8127-A124-0357-B17123B8B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87636"/>
              </p:ext>
            </p:extLst>
          </p:nvPr>
        </p:nvGraphicFramePr>
        <p:xfrm>
          <a:off x="1100793" y="7336215"/>
          <a:ext cx="2165998" cy="59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998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</a:tblGrid>
              <a:tr h="5943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참고 디자인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</a:tbl>
          </a:graphicData>
        </a:graphic>
      </p:graphicFrame>
      <p:sp>
        <p:nvSpPr>
          <p:cNvPr id="9" name="Text 0">
            <a:extLst>
              <a:ext uri="{FF2B5EF4-FFF2-40B4-BE49-F238E27FC236}">
                <a16:creationId xmlns:a16="http://schemas.microsoft.com/office/drawing/2014/main" id="{948E661F-339C-F32D-5D43-1D00C34C3ADF}"/>
              </a:ext>
            </a:extLst>
          </p:cNvPr>
          <p:cNvSpPr/>
          <p:nvPr/>
        </p:nvSpPr>
        <p:spPr>
          <a:xfrm>
            <a:off x="1140473" y="8137894"/>
            <a:ext cx="4829140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800" dirty="0"/>
              <a:t>참고 디자인 이곳에 첨부해주세요</a:t>
            </a:r>
            <a:r>
              <a:rPr lang="en-US" altLang="ko-KR" sz="1800" dirty="0"/>
              <a:t>.</a:t>
            </a:r>
            <a:endParaRPr lang="en-US" sz="1800" dirty="0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3727079C-3D02-2A80-8C9B-69576D078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12053"/>
              </p:ext>
            </p:extLst>
          </p:nvPr>
        </p:nvGraphicFramePr>
        <p:xfrm>
          <a:off x="1103839" y="11597280"/>
          <a:ext cx="7999522" cy="59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201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5608321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5943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참고 사이트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참고 사이트를 입력해 주세요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</a:tbl>
          </a:graphicData>
        </a:graphic>
      </p:graphicFrame>
      <p:sp>
        <p:nvSpPr>
          <p:cNvPr id="13" name="Text 5">
            <a:extLst>
              <a:ext uri="{FF2B5EF4-FFF2-40B4-BE49-F238E27FC236}">
                <a16:creationId xmlns:a16="http://schemas.microsoft.com/office/drawing/2014/main" id="{F16D4D3B-6D7B-ADF9-1A1E-A55A71D189FE}"/>
              </a:ext>
            </a:extLst>
          </p:cNvPr>
          <p:cNvSpPr/>
          <p:nvPr/>
        </p:nvSpPr>
        <p:spPr>
          <a:xfrm>
            <a:off x="1154473" y="12697480"/>
            <a:ext cx="3783445" cy="54649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3096" dirty="0">
                <a:solidFill>
                  <a:srgbClr val="292929"/>
                </a:solidFill>
                <a:latin typeface="NanumSquare-ac-EB" pitchFamily="34" charset="0"/>
                <a:ea typeface="NanumSquare-ac-EB" pitchFamily="34" charset="-122"/>
              </a:rPr>
              <a:t>브랜드 무드</a:t>
            </a:r>
            <a:endParaRPr lang="en-US" sz="3096" dirty="0"/>
          </a:p>
        </p:txBody>
      </p:sp>
      <p:pic>
        <p:nvPicPr>
          <p:cNvPr id="14" name="Image 12" descr="preencoded.png">
            <a:extLst>
              <a:ext uri="{FF2B5EF4-FFF2-40B4-BE49-F238E27FC236}">
                <a16:creationId xmlns:a16="http://schemas.microsoft.com/office/drawing/2014/main" id="{F3D1BB69-CC50-297F-DF52-CFDC360FE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88" y="12721678"/>
            <a:ext cx="605076" cy="491061"/>
          </a:xfrm>
          <a:prstGeom prst="rect">
            <a:avLst/>
          </a:prstGeom>
        </p:spPr>
      </p:pic>
      <p:sp>
        <p:nvSpPr>
          <p:cNvPr id="16" name="Text 8">
            <a:extLst>
              <a:ext uri="{FF2B5EF4-FFF2-40B4-BE49-F238E27FC236}">
                <a16:creationId xmlns:a16="http://schemas.microsoft.com/office/drawing/2014/main" id="{28FB1C36-B648-DB5A-E902-C749C4A9F0E4}"/>
              </a:ext>
            </a:extLst>
          </p:cNvPr>
          <p:cNvSpPr/>
          <p:nvPr/>
        </p:nvSpPr>
        <p:spPr>
          <a:xfrm>
            <a:off x="398792" y="12763841"/>
            <a:ext cx="535496" cy="3530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376" dirty="0">
                <a:solidFill>
                  <a:srgbClr val="FFFFFF"/>
                </a:solidFill>
                <a:latin typeface="NanumSquare-ac-EB" pitchFamily="34" charset="0"/>
                <a:ea typeface="NanumSquare-ac-EB" pitchFamily="34" charset="-122"/>
                <a:cs typeface="NanumSquare-ac-EB" pitchFamily="34" charset="-120"/>
              </a:rPr>
              <a:t>3</a:t>
            </a:r>
            <a:endParaRPr lang="en-US" sz="2376" dirty="0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999270DE-75DC-6613-A747-040A78F088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913" y="15321032"/>
            <a:ext cx="8402223" cy="1428949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0AC854F-334C-08FA-4F3F-17363A1323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1138" y="13380469"/>
            <a:ext cx="8475998" cy="1476581"/>
          </a:xfrm>
          <a:prstGeom prst="rect">
            <a:avLst/>
          </a:prstGeom>
        </p:spPr>
      </p:pic>
      <p:sp>
        <p:nvSpPr>
          <p:cNvPr id="31" name="Text 5">
            <a:extLst>
              <a:ext uri="{FF2B5EF4-FFF2-40B4-BE49-F238E27FC236}">
                <a16:creationId xmlns:a16="http://schemas.microsoft.com/office/drawing/2014/main" id="{46DFDFC3-D288-1778-D2C0-AD3FF96964E7}"/>
              </a:ext>
            </a:extLst>
          </p:cNvPr>
          <p:cNvSpPr/>
          <p:nvPr/>
        </p:nvSpPr>
        <p:spPr>
          <a:xfrm>
            <a:off x="6692767" y="12916487"/>
            <a:ext cx="185345" cy="2765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0000"/>
                </a:solidFill>
                <a:latin typeface="NotoSansKRSC-Regular" pitchFamily="34" charset="0"/>
                <a:ea typeface="NotoSansKRSC-Regular" pitchFamily="34" charset="-122"/>
                <a:cs typeface="NotoSansKRSC-Regular" pitchFamily="34" charset="-120"/>
              </a:rPr>
              <a:t>✔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B487D90E-B1D0-BBF7-266F-4440A41D3838}"/>
              </a:ext>
            </a:extLst>
          </p:cNvPr>
          <p:cNvSpPr/>
          <p:nvPr/>
        </p:nvSpPr>
        <p:spPr>
          <a:xfrm>
            <a:off x="3094667" y="12899779"/>
            <a:ext cx="6008693" cy="31775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/>
              <a:t>(</a:t>
            </a:r>
            <a:r>
              <a:rPr lang="ko-KR" altLang="en-US" sz="1400" dirty="0"/>
              <a:t>추구하는 브랜드 무드 중 가장 가까운 단어에       표시</a:t>
            </a:r>
            <a:r>
              <a:rPr lang="en-US" altLang="ko-KR" sz="1400" dirty="0"/>
              <a:t>, </a:t>
            </a:r>
            <a:r>
              <a:rPr lang="ko-KR" altLang="en-US" sz="1400" dirty="0"/>
              <a:t>중복 선택 가능</a:t>
            </a:r>
            <a:r>
              <a:rPr lang="en-US" altLang="ko-KR" sz="1400" dirty="0"/>
              <a:t>)</a:t>
            </a:r>
            <a:endParaRPr lang="en-US" sz="1400" dirty="0"/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76A42BFB-36C4-115C-DD4F-97F9B73DFF95}"/>
              </a:ext>
            </a:extLst>
          </p:cNvPr>
          <p:cNvSpPr/>
          <p:nvPr/>
        </p:nvSpPr>
        <p:spPr>
          <a:xfrm>
            <a:off x="-69508" y="14644296"/>
            <a:ext cx="762810" cy="935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12" dirty="0">
                <a:solidFill>
                  <a:srgbClr val="FF0000"/>
                </a:solidFill>
                <a:latin typeface="NotoSansKRSC-Regular" pitchFamily="34" charset="0"/>
                <a:ea typeface="NotoSansKRSC-Regular" pitchFamily="34" charset="-122"/>
                <a:cs typeface="NotoSansKRSC-Regular" pitchFamily="34" charset="-120"/>
              </a:rPr>
              <a:t>✔</a:t>
            </a:r>
            <a:endParaRPr lang="en-US" sz="3312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125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A4727-F4C3-59B1-2466-203F5864E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D1C76414-C46B-1F87-5120-3E047F08C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81D642AE-1B65-26DE-90EC-9A28FC19B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836B4DA-413F-9B23-CC38-399F6378A497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F41F2DAE-59D6-2C73-D7C4-1876DBBF8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68A3F4BA-716B-DC50-2825-09AD578356F3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1</a:t>
            </a:r>
            <a:endParaRPr lang="en-US" sz="1512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E3A350C8-A3F3-C50F-0EB0-ABFEE376BCE0}"/>
              </a:ext>
            </a:extLst>
          </p:cNvPr>
          <p:cNvSpPr/>
          <p:nvPr/>
        </p:nvSpPr>
        <p:spPr>
          <a:xfrm>
            <a:off x="774913" y="1140943"/>
            <a:ext cx="5385530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96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sz="3096" kern="0" spc="-232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인트로</a:t>
            </a:r>
            <a:r>
              <a:rPr lang="en-US" sz="3096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sz="3096" kern="0" spc="-232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비주얼</a:t>
            </a:r>
            <a:r>
              <a:rPr lang="en-US" sz="3096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sz="2016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대표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sz="2016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이미지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, </a:t>
            </a:r>
            <a:r>
              <a:rPr lang="en-US" sz="2016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문구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, </a:t>
            </a:r>
            <a:r>
              <a:rPr lang="en-US" sz="2016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첫인상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컷)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EC89EC68-5715-F678-A404-CA012A25F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333267"/>
              </p:ext>
            </p:extLst>
          </p:nvPr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19" name="Text 9">
            <a:extLst>
              <a:ext uri="{FF2B5EF4-FFF2-40B4-BE49-F238E27FC236}">
                <a16:creationId xmlns:a16="http://schemas.microsoft.com/office/drawing/2014/main" id="{E11E2425-EC99-B8FC-AAE5-65BF332FD9EE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4" name="Image 5" descr="preencoded.png">
            <a:extLst>
              <a:ext uri="{FF2B5EF4-FFF2-40B4-BE49-F238E27FC236}">
                <a16:creationId xmlns:a16="http://schemas.microsoft.com/office/drawing/2014/main" id="{C4FBC1D7-E8C7-E4E4-1EC8-BD7D381DC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6745" y="7658681"/>
            <a:ext cx="3515262" cy="4647643"/>
          </a:xfrm>
          <a:prstGeom prst="rect">
            <a:avLst/>
          </a:prstGeom>
        </p:spPr>
      </p:pic>
      <p:pic>
        <p:nvPicPr>
          <p:cNvPr id="16" name="Image 6" descr="preencoded.png">
            <a:extLst>
              <a:ext uri="{FF2B5EF4-FFF2-40B4-BE49-F238E27FC236}">
                <a16:creationId xmlns:a16="http://schemas.microsoft.com/office/drawing/2014/main" id="{F7644C11-A805-BBB2-ECAB-412698B02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4826" y="7658681"/>
            <a:ext cx="3498934" cy="4664820"/>
          </a:xfrm>
          <a:prstGeom prst="rect">
            <a:avLst/>
          </a:prstGeom>
        </p:spPr>
      </p:pic>
      <p:pic>
        <p:nvPicPr>
          <p:cNvPr id="21" name="Image 8" descr="preencoded.png">
            <a:extLst>
              <a:ext uri="{FF2B5EF4-FFF2-40B4-BE49-F238E27FC236}">
                <a16:creationId xmlns:a16="http://schemas.microsoft.com/office/drawing/2014/main" id="{9C357213-EB14-7F43-003D-4DAD3EEE22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6745" y="2908679"/>
            <a:ext cx="5778294" cy="3739896"/>
          </a:xfrm>
          <a:prstGeom prst="rect">
            <a:avLst/>
          </a:prstGeom>
        </p:spPr>
      </p:pic>
      <p:pic>
        <p:nvPicPr>
          <p:cNvPr id="23" name="Image 9" descr="preencoded.png">
            <a:extLst>
              <a:ext uri="{FF2B5EF4-FFF2-40B4-BE49-F238E27FC236}">
                <a16:creationId xmlns:a16="http://schemas.microsoft.com/office/drawing/2014/main" id="{9C98E9AE-9BD2-C672-0CDF-DF46B434F9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945" y="6036969"/>
            <a:ext cx="3143822" cy="2306431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AC7C16DB-EA78-B520-DED0-4C09476DFE1C}"/>
              </a:ext>
            </a:extLst>
          </p:cNvPr>
          <p:cNvSpPr/>
          <p:nvPr/>
        </p:nvSpPr>
        <p:spPr>
          <a:xfrm>
            <a:off x="10146745" y="2237802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</p:spTree>
    <p:extLst>
      <p:ext uri="{BB962C8B-B14F-4D97-AF65-F5344CB8AC3E}">
        <p14:creationId xmlns:p14="http://schemas.microsoft.com/office/powerpoint/2010/main" val="412452901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D929C-71DB-6EE6-E058-10F9319E3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281E50FE-16C2-93B6-485B-6896D7374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1C464C0A-CFE6-DA8E-8C62-D884142E5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67BC09F5-BCD8-F5C0-D75D-B88B7F675984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B652C36F-C584-634C-3BD7-8A7C699A7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F7FB9853-B719-4012-C9A6-F6A8AB7081F3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2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322EB4EB-A9CA-AEBA-FD93-8D4A6B884D6B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800" kern="0" spc="-232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고객</a:t>
            </a:r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Pain point</a:t>
            </a:r>
            <a:r>
              <a:rPr lang="en-US" sz="3096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ex. 왜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당신의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피부는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항상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건조할까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?)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FE03BF71-AF7F-2C2B-E97D-B8E514B41281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0AB5F2BB-24D1-2CAC-56CB-0F338097B4C8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7" name="Image 9" descr="preencoded.png">
            <a:extLst>
              <a:ext uri="{FF2B5EF4-FFF2-40B4-BE49-F238E27FC236}">
                <a16:creationId xmlns:a16="http://schemas.microsoft.com/office/drawing/2014/main" id="{E98F707B-DB2B-9467-6045-9E305C88EE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915" y="6028122"/>
            <a:ext cx="3143822" cy="230643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FCEA3B0-8A56-DE13-1538-DCF5A3EE343F}"/>
              </a:ext>
            </a:extLst>
          </p:cNvPr>
          <p:cNvSpPr/>
          <p:nvPr/>
        </p:nvSpPr>
        <p:spPr>
          <a:xfrm>
            <a:off x="10064715" y="2228955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603D6AD1-6B2E-63C6-DA32-1AF00ED8B8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04851" y="7591665"/>
            <a:ext cx="4236029" cy="5675889"/>
          </a:xfrm>
          <a:prstGeom prst="rect">
            <a:avLst/>
          </a:prstGeom>
        </p:spPr>
      </p:pic>
      <p:pic>
        <p:nvPicPr>
          <p:cNvPr id="15" name="Image 5" descr="preencoded.png">
            <a:extLst>
              <a:ext uri="{FF2B5EF4-FFF2-40B4-BE49-F238E27FC236}">
                <a16:creationId xmlns:a16="http://schemas.microsoft.com/office/drawing/2014/main" id="{5C4EDDC6-B08E-25BA-3110-08F91D9210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4715" y="7590609"/>
            <a:ext cx="5233890" cy="5676945"/>
          </a:xfrm>
          <a:prstGeom prst="rect">
            <a:avLst/>
          </a:prstGeom>
        </p:spPr>
      </p:pic>
      <p:pic>
        <p:nvPicPr>
          <p:cNvPr id="19" name="Image 10" descr="preencoded.png">
            <a:extLst>
              <a:ext uri="{FF2B5EF4-FFF2-40B4-BE49-F238E27FC236}">
                <a16:creationId xmlns:a16="http://schemas.microsoft.com/office/drawing/2014/main" id="{4ABD4135-6F6B-93AA-B156-9DFB75DEAF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4715" y="2821774"/>
            <a:ext cx="5778294" cy="380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1118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94330-7C67-F9EB-DF3F-BF674CE92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88D2090-A537-0745-7267-7CB0E838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C81FC2CC-5142-3AB5-BAAE-4F703FC73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CCD49F28-3903-6B28-3165-E4CF1672AB3B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27C2E456-5127-5899-7447-22B8249BF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6A279A5B-30C2-A788-3F28-39AC90D2D61E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3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1E541C4B-5168-2C60-1B01-F2C08A87E38A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제품 소개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브랜드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철학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또는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제품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컨셉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간단히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583F6E49-6868-5ADF-3105-BE0A786B6845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EC016CFF-1EBF-8074-7250-9E4995300731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7" name="Image 9" descr="preencoded.png">
            <a:extLst>
              <a:ext uri="{FF2B5EF4-FFF2-40B4-BE49-F238E27FC236}">
                <a16:creationId xmlns:a16="http://schemas.microsoft.com/office/drawing/2014/main" id="{04B55B33-0525-CD2D-70AF-70DB7D82DE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915" y="6446790"/>
            <a:ext cx="3143822" cy="230643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6C8E0525-EBDB-2A58-F313-D849DFB1BA9A}"/>
              </a:ext>
            </a:extLst>
          </p:cNvPr>
          <p:cNvSpPr/>
          <p:nvPr/>
        </p:nvSpPr>
        <p:spPr>
          <a:xfrm>
            <a:off x="10064715" y="2231063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3F84C14B-F325-E35B-D4A1-F09DAFC4B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6260" y="7965491"/>
            <a:ext cx="4493321" cy="5482738"/>
          </a:xfrm>
          <a:prstGeom prst="rect">
            <a:avLst/>
          </a:prstGeom>
        </p:spPr>
      </p:pic>
      <p:pic>
        <p:nvPicPr>
          <p:cNvPr id="15" name="Image 5" descr="preencoded.png">
            <a:extLst>
              <a:ext uri="{FF2B5EF4-FFF2-40B4-BE49-F238E27FC236}">
                <a16:creationId xmlns:a16="http://schemas.microsoft.com/office/drawing/2014/main" id="{834024E5-809E-D922-3CCB-EC30991CBE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49763" y="7965491"/>
            <a:ext cx="4950477" cy="5481436"/>
          </a:xfrm>
          <a:prstGeom prst="rect">
            <a:avLst/>
          </a:prstGeom>
        </p:spPr>
      </p:pic>
      <p:pic>
        <p:nvPicPr>
          <p:cNvPr id="19" name="Image 10" descr="preencoded.png">
            <a:extLst>
              <a:ext uri="{FF2B5EF4-FFF2-40B4-BE49-F238E27FC236}">
                <a16:creationId xmlns:a16="http://schemas.microsoft.com/office/drawing/2014/main" id="{5ADCFD05-CC99-EEC9-3D0D-B597F4F6C1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4715" y="2851860"/>
            <a:ext cx="5778294" cy="39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3303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9294F-0449-7234-D580-553A1035D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E5FD624B-228A-61A2-E68B-0D9D2A305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E7715030-144F-5CEF-9BB8-7865D1429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F835D7D8-4C4F-CDF1-3C0B-BB3FAE30FBF9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D270F1D2-7DF1-D628-63CA-2596334A2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23C6A7FB-D049-9CAB-DD2C-D0854121C7E8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4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6A5FFF48-9B18-EB36-26E6-7ED8FBE925F2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솔루션 제시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주요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성분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및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기능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설명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6BC3FAEB-E6CD-D469-11BF-931AFD0EFDFC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065F790E-6A8A-451F-A633-23121861B19E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F879C07E-C501-5A27-01CD-7A997B904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57014" y="8057293"/>
            <a:ext cx="5458155" cy="6797452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1F23E4AF-5C12-A351-D77D-22E0D730A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3166" y="8036207"/>
            <a:ext cx="5445375" cy="6797453"/>
          </a:xfrm>
          <a:prstGeom prst="rect">
            <a:avLst/>
          </a:prstGeom>
        </p:spPr>
      </p:pic>
      <p:pic>
        <p:nvPicPr>
          <p:cNvPr id="13" name="Image 8" descr="preencoded.png">
            <a:extLst>
              <a:ext uri="{FF2B5EF4-FFF2-40B4-BE49-F238E27FC236}">
                <a16:creationId xmlns:a16="http://schemas.microsoft.com/office/drawing/2014/main" id="{0EE6D2A9-07E3-D61B-59B9-7FFAC715F5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8440" y="6490266"/>
            <a:ext cx="3143822" cy="2306431"/>
          </a:xfrm>
          <a:prstGeom prst="rect">
            <a:avLst/>
          </a:prstGeom>
        </p:spPr>
      </p:pic>
      <p:pic>
        <p:nvPicPr>
          <p:cNvPr id="15" name="Image 10" descr="preencoded.png">
            <a:extLst>
              <a:ext uri="{FF2B5EF4-FFF2-40B4-BE49-F238E27FC236}">
                <a16:creationId xmlns:a16="http://schemas.microsoft.com/office/drawing/2014/main" id="{5AF00DD3-B04E-AE8B-0D53-6092B2508D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2577" y="2830863"/>
            <a:ext cx="5257800" cy="4233672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2D1BAC57-A43D-270F-5B62-03FC385C23FF}"/>
              </a:ext>
            </a:extLst>
          </p:cNvPr>
          <p:cNvSpPr/>
          <p:nvPr/>
        </p:nvSpPr>
        <p:spPr>
          <a:xfrm>
            <a:off x="10064715" y="2231063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</p:spTree>
    <p:extLst>
      <p:ext uri="{BB962C8B-B14F-4D97-AF65-F5344CB8AC3E}">
        <p14:creationId xmlns:p14="http://schemas.microsoft.com/office/powerpoint/2010/main" val="95020386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26B40-394B-D2D8-78C1-F6E0B6BE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DE108B87-E4A7-DEDE-D393-2F6581B8D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ECFDEB75-18DA-7026-1168-9438C0B63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325EE671-2002-6317-0389-37D5D99A9ACF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278A620A-F4A8-5A45-7761-88EA80C7A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2DF4B35D-B5C3-2989-D714-6C6705129380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5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BC0E3F85-EC63-8DA2-36DA-6097166C5A80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핵심 성분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핵심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원료의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효능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,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효과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등)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FA0A54D1-10D5-2280-34C9-F2F874ED5453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7178BAD5-2953-4F2B-1418-DC92F97F1818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7" name="Image 9" descr="preencoded.png">
            <a:extLst>
              <a:ext uri="{FF2B5EF4-FFF2-40B4-BE49-F238E27FC236}">
                <a16:creationId xmlns:a16="http://schemas.microsoft.com/office/drawing/2014/main" id="{7662DA7A-A301-DE20-7335-61FD97B98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6104" y="5457681"/>
            <a:ext cx="3143822" cy="230643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5200E21F-0C0D-892C-1921-E76638FB50A3}"/>
              </a:ext>
            </a:extLst>
          </p:cNvPr>
          <p:cNvSpPr/>
          <p:nvPr/>
        </p:nvSpPr>
        <p:spPr>
          <a:xfrm>
            <a:off x="9993595" y="2259620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  <p:pic>
        <p:nvPicPr>
          <p:cNvPr id="13" name="Image 8" descr="preencoded.png">
            <a:extLst>
              <a:ext uri="{FF2B5EF4-FFF2-40B4-BE49-F238E27FC236}">
                <a16:creationId xmlns:a16="http://schemas.microsoft.com/office/drawing/2014/main" id="{A61221B8-C16E-3F01-EF11-8F5146EEF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3595" y="2838525"/>
            <a:ext cx="6035040" cy="3118104"/>
          </a:xfrm>
          <a:prstGeom prst="rect">
            <a:avLst/>
          </a:prstGeom>
        </p:spPr>
      </p:pic>
      <p:pic>
        <p:nvPicPr>
          <p:cNvPr id="15" name="Image 10" descr="preencoded.png">
            <a:extLst>
              <a:ext uri="{FF2B5EF4-FFF2-40B4-BE49-F238E27FC236}">
                <a16:creationId xmlns:a16="http://schemas.microsoft.com/office/drawing/2014/main" id="{A9337416-93BA-2E20-8E0D-42CA8C889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4683" y="6915055"/>
            <a:ext cx="5670498" cy="6729270"/>
          </a:xfrm>
          <a:prstGeom prst="rect">
            <a:avLst/>
          </a:prstGeom>
        </p:spPr>
      </p:pic>
      <p:pic>
        <p:nvPicPr>
          <p:cNvPr id="19" name="Image 11" descr="preencoded.png">
            <a:extLst>
              <a:ext uri="{FF2B5EF4-FFF2-40B4-BE49-F238E27FC236}">
                <a16:creationId xmlns:a16="http://schemas.microsoft.com/office/drawing/2014/main" id="{6F6F3309-494E-0FC4-5384-B6FEEE99BA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28635" y="6960580"/>
            <a:ext cx="4235335" cy="66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3141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7C778-F930-5DA4-6778-215DF3752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13BA55AA-0945-3811-4E8D-A298C3DB1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A46BE036-4006-FC1B-72DE-A93920C34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95C9F438-49BE-5CEF-A520-6809D07F89B5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A83B6F2A-283D-6CCF-7DB0-0DDDBEDB9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94679F29-271F-0E36-1ED3-0273BE83A478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6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2964FDE3-4E54-84FA-74FE-2E0B32504D89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800" kern="0" spc="-232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텍스처</a:t>
            </a:r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및 </a:t>
            </a:r>
            <a:r>
              <a:rPr lang="en-US" altLang="ko-KR" sz="2800" kern="0" spc="-232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사용법</a:t>
            </a:r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sz="2016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제형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컷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혹은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피부에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바르는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과정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,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사용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4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순서</a:t>
            </a:r>
            <a:r>
              <a:rPr lang="en-US" altLang="ko-KR" sz="24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)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4677B208-F5D1-EF7C-F0F0-A390C9009A49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B0E68A97-D414-0089-793E-9AF0901F05DD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D511854D-75C6-11C8-8170-B106E17ABB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6539" y="5558350"/>
            <a:ext cx="3143822" cy="2306431"/>
          </a:xfrm>
          <a:prstGeom prst="rect">
            <a:avLst/>
          </a:prstGeom>
        </p:spPr>
      </p:pic>
      <p:pic>
        <p:nvPicPr>
          <p:cNvPr id="13" name="Image 8" descr="preencoded.png">
            <a:extLst>
              <a:ext uri="{FF2B5EF4-FFF2-40B4-BE49-F238E27FC236}">
                <a16:creationId xmlns:a16="http://schemas.microsoft.com/office/drawing/2014/main" id="{512B051F-02F7-E8A0-4C47-5BEAF892A7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7090" y="7092391"/>
            <a:ext cx="5947913" cy="6057721"/>
          </a:xfrm>
          <a:prstGeom prst="rect">
            <a:avLst/>
          </a:prstGeom>
        </p:spPr>
      </p:pic>
      <p:pic>
        <p:nvPicPr>
          <p:cNvPr id="15" name="Image 9" descr="preencoded.png">
            <a:extLst>
              <a:ext uri="{FF2B5EF4-FFF2-40B4-BE49-F238E27FC236}">
                <a16:creationId xmlns:a16="http://schemas.microsoft.com/office/drawing/2014/main" id="{092265D3-F82B-0584-180C-5C665921A0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3695" y="7092391"/>
            <a:ext cx="4765166" cy="6049680"/>
          </a:xfrm>
          <a:prstGeom prst="rect">
            <a:avLst/>
          </a:prstGeom>
        </p:spPr>
      </p:pic>
      <p:pic>
        <p:nvPicPr>
          <p:cNvPr id="19" name="Image 10" descr="preencoded.png">
            <a:extLst>
              <a:ext uri="{FF2B5EF4-FFF2-40B4-BE49-F238E27FC236}">
                <a16:creationId xmlns:a16="http://schemas.microsoft.com/office/drawing/2014/main" id="{54C6B7BC-DF02-59B7-F851-7CC73F053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3595" y="2810353"/>
            <a:ext cx="6035040" cy="3529584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32F1BE6D-F2B9-EB41-A7BD-D593E898B217}"/>
              </a:ext>
            </a:extLst>
          </p:cNvPr>
          <p:cNvSpPr/>
          <p:nvPr/>
        </p:nvSpPr>
        <p:spPr>
          <a:xfrm>
            <a:off x="9993595" y="2259620"/>
            <a:ext cx="1195627" cy="465239"/>
          </a:xfrm>
          <a:prstGeom prst="rect">
            <a:avLst/>
          </a:prstGeom>
          <a:solidFill>
            <a:srgbClr val="5544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예시 문구</a:t>
            </a:r>
          </a:p>
        </p:txBody>
      </p:sp>
    </p:spTree>
    <p:extLst>
      <p:ext uri="{BB962C8B-B14F-4D97-AF65-F5344CB8AC3E}">
        <p14:creationId xmlns:p14="http://schemas.microsoft.com/office/powerpoint/2010/main" val="400425079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82C-60EA-4D53-2202-2CBCA6CD2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A8CAEAB9-A55C-96C4-2F55-1BBEBE80F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0C794407-B5A0-9D9E-8EC2-5226D5C14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F8FFD904-20D2-FD94-3A83-7AA96079D78E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9C384F00-9A91-B91C-7D8A-7171BA56A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3FF4D874-5EA0-6466-F7C0-781E1B31AD56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7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A3686F50-6B94-B92A-FC74-AF3583F03707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임상시험 </a:t>
            </a:r>
            <a:endParaRPr lang="en-US" sz="3096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B106DF0F-09F9-7589-2823-A15B86F93EEE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F93BF209-F6CD-5B01-9FE0-4EE8FE287507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7" name="Image 5" descr="preencoded.png">
            <a:extLst>
              <a:ext uri="{FF2B5EF4-FFF2-40B4-BE49-F238E27FC236}">
                <a16:creationId xmlns:a16="http://schemas.microsoft.com/office/drawing/2014/main" id="{6541B844-5495-18DA-3914-46A20E229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926" y="1346702"/>
            <a:ext cx="3143822" cy="2306431"/>
          </a:xfrm>
          <a:prstGeom prst="rect">
            <a:avLst/>
          </a:prstGeom>
        </p:spPr>
      </p:pic>
      <p:pic>
        <p:nvPicPr>
          <p:cNvPr id="9" name="Image 8" descr="preencoded.png">
            <a:extLst>
              <a:ext uri="{FF2B5EF4-FFF2-40B4-BE49-F238E27FC236}">
                <a16:creationId xmlns:a16="http://schemas.microsoft.com/office/drawing/2014/main" id="{A4346E75-6381-1B70-1639-146F02D4E1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6461" y="2836310"/>
            <a:ext cx="4711387" cy="10292624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E632E38A-0BC0-AD29-255D-BAD5255B35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95600" y="2840091"/>
            <a:ext cx="5404080" cy="1028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4427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1EF00-5A83-4EBB-C00D-E84559DC2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E2404A5F-475F-62A0-6F54-939FD2510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4CDD94A9-391C-718B-2742-21383CE75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0B23C4C5-421B-F6F3-BAF2-81EB8B9521C6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493FCCE5-38C7-9425-FD5F-CC14A75DD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329061D0-ACB3-7BF1-D0F3-B3C135F596D4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8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8D5FCB0C-D8B0-BA12-FB52-246967A59BFB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sz="36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Q&amp;A  </a:t>
            </a:r>
            <a:r>
              <a:rPr lang="en-US" altLang="ko-KR" sz="28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(</a:t>
            </a:r>
            <a:r>
              <a:rPr lang="en-US" altLang="ko-KR" sz="28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제품</a:t>
            </a:r>
            <a:r>
              <a:rPr lang="en-US" altLang="ko-KR" sz="28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en-US" altLang="ko-KR" sz="2800" kern="0" spc="-151" dirty="0" err="1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관련</a:t>
            </a:r>
            <a:r>
              <a:rPr lang="en-US" altLang="ko-KR" sz="2800" kern="0" spc="-151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Q&amp;A)</a:t>
            </a:r>
            <a:endParaRPr lang="en-US" altLang="ko-KR" sz="3600" dirty="0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756EB6F9-349F-2FE8-2340-F1067ADCB69E}"/>
              </a:ext>
            </a:extLst>
          </p:cNvPr>
          <p:cNvGraphicFramePr>
            <a:graphicFrameLocks noGrp="1"/>
          </p:cNvGraphicFramePr>
          <p:nvPr/>
        </p:nvGraphicFramePr>
        <p:xfrm>
          <a:off x="311897" y="1754390"/>
          <a:ext cx="9277652" cy="151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324">
                  <a:extLst>
                    <a:ext uri="{9D8B030D-6E8A-4147-A177-3AD203B41FA5}">
                      <a16:colId xmlns:a16="http://schemas.microsoft.com/office/drawing/2014/main" val="2629955666"/>
                    </a:ext>
                  </a:extLst>
                </a:gridCol>
                <a:gridCol w="3238328">
                  <a:extLst>
                    <a:ext uri="{9D8B030D-6E8A-4147-A177-3AD203B41FA5}">
                      <a16:colId xmlns:a16="http://schemas.microsoft.com/office/drawing/2014/main" val="2428278614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내용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비고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56586"/>
                  </a:ext>
                </a:extLst>
              </a:tr>
              <a:tr h="14736887"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</a:txBody>
                  <a:tcPr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107555"/>
                  </a:ext>
                </a:extLst>
              </a:tr>
            </a:tbl>
          </a:graphicData>
        </a:graphic>
      </p:graphicFrame>
      <p:sp>
        <p:nvSpPr>
          <p:cNvPr id="6" name="Text 9">
            <a:extLst>
              <a:ext uri="{FF2B5EF4-FFF2-40B4-BE49-F238E27FC236}">
                <a16:creationId xmlns:a16="http://schemas.microsoft.com/office/drawing/2014/main" id="{C9825AC7-865C-9297-BFAC-9C90B728CDDA}"/>
              </a:ext>
            </a:extLst>
          </p:cNvPr>
          <p:cNvSpPr/>
          <p:nvPr/>
        </p:nvSpPr>
        <p:spPr>
          <a:xfrm>
            <a:off x="470968" y="17021728"/>
            <a:ext cx="8947352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제작되며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,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비고 란에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래퍼런스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컷 삽입 부탁드립니다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85F852C0-3231-53A5-6509-41363384B9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926" y="1346702"/>
            <a:ext cx="3143822" cy="2306431"/>
          </a:xfrm>
          <a:prstGeom prst="rect">
            <a:avLst/>
          </a:prstGeom>
        </p:spPr>
      </p:pic>
      <p:pic>
        <p:nvPicPr>
          <p:cNvPr id="29" name="Image 4" descr="preencoded.png">
            <a:extLst>
              <a:ext uri="{FF2B5EF4-FFF2-40B4-BE49-F238E27FC236}">
                <a16:creationId xmlns:a16="http://schemas.microsoft.com/office/drawing/2014/main" id="{3F336979-29C3-1D01-3DBB-7CAE828A0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4585" y="2925998"/>
            <a:ext cx="6059642" cy="6044707"/>
          </a:xfrm>
          <a:prstGeom prst="rect">
            <a:avLst/>
          </a:prstGeom>
        </p:spPr>
      </p:pic>
      <p:pic>
        <p:nvPicPr>
          <p:cNvPr id="31" name="Image 10" descr="preencoded.png">
            <a:extLst>
              <a:ext uri="{FF2B5EF4-FFF2-40B4-BE49-F238E27FC236}">
                <a16:creationId xmlns:a16="http://schemas.microsoft.com/office/drawing/2014/main" id="{70B1AEDA-A004-61E3-8D88-516BC4210D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4722" y="2926033"/>
            <a:ext cx="5142496" cy="605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1908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350E-CD56-8C56-57E4-9792AB1CE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B1FD444-AD2A-90C4-7163-B3FCEA7EC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8"/>
            <a:ext cx="9875838" cy="889965"/>
          </a:xfrm>
          <a:prstGeom prst="rect">
            <a:avLst/>
          </a:prstGeom>
        </p:spPr>
      </p:pic>
      <p:pic>
        <p:nvPicPr>
          <p:cNvPr id="4" name="Image 2" descr="preencoded.png">
            <a:extLst>
              <a:ext uri="{FF2B5EF4-FFF2-40B4-BE49-F238E27FC236}">
                <a16:creationId xmlns:a16="http://schemas.microsoft.com/office/drawing/2014/main" id="{E97C2305-0BD1-C8FE-0220-BD3CDC4E9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10" y="119596"/>
            <a:ext cx="2115979" cy="652367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C59BE60-CEAC-F713-12BF-EF7A649B30A8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3.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6BDBB220-A833-6558-2544-0957854FA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66" y="1227134"/>
            <a:ext cx="383905" cy="31161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F4FF7AB9-CED1-DB37-B7F1-932DA7F0136F}"/>
              </a:ext>
            </a:extLst>
          </p:cNvPr>
          <p:cNvSpPr/>
          <p:nvPr/>
        </p:nvSpPr>
        <p:spPr>
          <a:xfrm>
            <a:off x="395723" y="1269388"/>
            <a:ext cx="339900" cy="224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12" dirty="0">
                <a:solidFill>
                  <a:srgbClr val="FFFFFF"/>
                </a:solidFill>
                <a:latin typeface="nanumsqure-neo-B" pitchFamily="34" charset="0"/>
                <a:ea typeface="nanumsqure-neo-B" pitchFamily="34" charset="-122"/>
                <a:cs typeface="nanumsqure-neo-B" pitchFamily="34" charset="-120"/>
              </a:rPr>
              <a:t>9</a:t>
            </a:r>
            <a:endParaRPr lang="en-US" sz="1512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22C829E2-D9D9-502B-EA2D-01B484A3A61E}"/>
              </a:ext>
            </a:extLst>
          </p:cNvPr>
          <p:cNvSpPr/>
          <p:nvPr/>
        </p:nvSpPr>
        <p:spPr>
          <a:xfrm>
            <a:off x="774912" y="1140943"/>
            <a:ext cx="8521487" cy="4953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ko-KR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 </a:t>
            </a:r>
            <a:r>
              <a:rPr lang="ko-KR" altLang="en-US" sz="2800" kern="0" spc="-232" dirty="0">
                <a:solidFill>
                  <a:srgbClr val="554475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제품 상세정보</a:t>
            </a:r>
            <a:endParaRPr lang="en-US" sz="24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72D40335-AEAC-9330-8A86-9A83DC4C025E}"/>
              </a:ext>
            </a:extLst>
          </p:cNvPr>
          <p:cNvSpPr/>
          <p:nvPr/>
        </p:nvSpPr>
        <p:spPr>
          <a:xfrm>
            <a:off x="663473" y="16754337"/>
            <a:ext cx="2336580" cy="41483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- 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입력하신 </a:t>
            </a:r>
            <a:r>
              <a:rPr lang="ko-KR" altLang="en-US" sz="1400" kern="0" spc="-107" dirty="0" err="1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워딩</a:t>
            </a:r>
            <a:r>
              <a:rPr lang="ko-KR" altLang="en-US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 그대로 제작됩니다</a:t>
            </a:r>
            <a:r>
              <a:rPr lang="en-US" altLang="ko-KR" sz="1400" kern="0" spc="-107" dirty="0">
                <a:solidFill>
                  <a:srgbClr val="FF0000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6F8C619C-86F7-0704-6777-96DB95859B24}"/>
              </a:ext>
            </a:extLst>
          </p:cNvPr>
          <p:cNvGraphicFramePr>
            <a:graphicFrameLocks noGrp="1"/>
          </p:cNvGraphicFramePr>
          <p:nvPr/>
        </p:nvGraphicFramePr>
        <p:xfrm>
          <a:off x="373466" y="1868302"/>
          <a:ext cx="9049559" cy="6851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636">
                  <a:extLst>
                    <a:ext uri="{9D8B030D-6E8A-4147-A177-3AD203B41FA5}">
                      <a16:colId xmlns:a16="http://schemas.microsoft.com/office/drawing/2014/main" val="646264654"/>
                    </a:ext>
                  </a:extLst>
                </a:gridCol>
                <a:gridCol w="6960923">
                  <a:extLst>
                    <a:ext uri="{9D8B030D-6E8A-4147-A177-3AD203B41FA5}">
                      <a16:colId xmlns:a16="http://schemas.microsoft.com/office/drawing/2014/main" val="4228545074"/>
                    </a:ext>
                  </a:extLst>
                </a:gridCol>
              </a:tblGrid>
              <a:tr h="48919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상품정보 제공고시</a:t>
                      </a:r>
                    </a:p>
                  </a:txBody>
                  <a:tcPr anchor="ctr">
                    <a:solidFill>
                      <a:srgbClr val="55447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56238"/>
                  </a:ext>
                </a:extLst>
              </a:tr>
              <a:tr h="643286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제품명</a:t>
                      </a:r>
                      <a:r>
                        <a:rPr lang="en-US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 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내용 기입</a:t>
                      </a:r>
                      <a:endParaRPr lang="en-US" altLang="ko-KR" sz="18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676415"/>
                  </a:ext>
                </a:extLst>
              </a:tr>
              <a:tr h="643286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용량 또는 중량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760753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제품 주요 사양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16725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사용기한</a:t>
                      </a:r>
                      <a:r>
                        <a:rPr lang="en-US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개봉 후 사용기간</a:t>
                      </a:r>
                      <a:r>
                        <a:rPr lang="en-US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073799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사용방법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56567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latinLnBrk="1"/>
                      <a:r>
                        <a:rPr lang="ko-KR" altLang="ko-KR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화장품제조업자</a:t>
                      </a:r>
                      <a:endParaRPr lang="ko-KR" altLang="en-US" sz="1600" b="1" dirty="0"/>
                    </a:p>
                  </a:txBody>
                  <a:tcPr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272991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화장품책임판매업자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96676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 err="1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제조국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550265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품질보증기준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486267"/>
                  </a:ext>
                </a:extLst>
              </a:tr>
              <a:tr h="63447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6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소비자상담 전화번호</a:t>
                      </a:r>
                      <a:endParaRPr lang="ko-KR" sz="16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Arial"/>
                        </a:rPr>
                        <a:t>내용 기입</a:t>
                      </a:r>
                      <a:endParaRPr kumimoji="0" lang="en-US" altLang="ko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468483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30B508B-8027-6E6A-4DA5-5B63BDCFD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162078"/>
              </p:ext>
            </p:extLst>
          </p:nvPr>
        </p:nvGraphicFramePr>
        <p:xfrm>
          <a:off x="378792" y="8682398"/>
          <a:ext cx="9044234" cy="8071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541">
                  <a:extLst>
                    <a:ext uri="{9D8B030D-6E8A-4147-A177-3AD203B41FA5}">
                      <a16:colId xmlns:a16="http://schemas.microsoft.com/office/drawing/2014/main" val="646264654"/>
                    </a:ext>
                  </a:extLst>
                </a:gridCol>
                <a:gridCol w="6967693">
                  <a:extLst>
                    <a:ext uri="{9D8B030D-6E8A-4147-A177-3AD203B41FA5}">
                      <a16:colId xmlns:a16="http://schemas.microsoft.com/office/drawing/2014/main" val="4228545074"/>
                    </a:ext>
                  </a:extLst>
                </a:gridCol>
              </a:tblGrid>
              <a:tr h="3844834">
                <a:tc>
                  <a:txBody>
                    <a:bodyPr/>
                    <a:lstStyle/>
                    <a:p>
                      <a:pPr fontAlgn="base"/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lang="ko-KR" altLang="ko-KR" sz="15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화장품」에</a:t>
                      </a:r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따라 기재·</a:t>
                      </a:r>
                    </a:p>
                    <a:p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표시하여야 하는 모든 성분</a:t>
                      </a:r>
                      <a:endParaRPr lang="ko-KR" sz="15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내용 기입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676415"/>
                  </a:ext>
                </a:extLst>
              </a:tr>
              <a:tr h="1612472">
                <a:tc>
                  <a:txBody>
                    <a:bodyPr/>
                    <a:lstStyle/>
                    <a:p>
                      <a:pPr fontAlgn="base"/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「</a:t>
                      </a:r>
                      <a:r>
                        <a:rPr lang="ko-KR" altLang="ko-KR" sz="15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화장품」에</a:t>
                      </a:r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따른</a:t>
                      </a:r>
                      <a:endParaRPr lang="en-US" altLang="ko-KR" sz="15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기능성 화장품</a:t>
                      </a:r>
                    </a:p>
                    <a:p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심사</a:t>
                      </a:r>
                      <a:r>
                        <a:rPr lang="en-US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보고</a:t>
                      </a:r>
                      <a:r>
                        <a:rPr lang="en-US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여부</a:t>
                      </a:r>
                      <a:endParaRPr lang="ko-KR" sz="15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내용 기입</a:t>
                      </a:r>
                      <a:endParaRPr lang="en-US" altLang="ko-KR" sz="1800" dirty="0"/>
                    </a:p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760753"/>
                  </a:ext>
                </a:extLst>
              </a:tr>
              <a:tr h="2614633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ko-KR" sz="1500" b="1" dirty="0">
                          <a:solidFill>
                            <a:srgbClr val="262626"/>
                          </a:solidFill>
                          <a:effectLst/>
                          <a:latin typeface="Calibri Light" panose="020F03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사용할 때의 주의사항</a:t>
                      </a:r>
                      <a:endParaRPr lang="ko-KR" sz="1500" b="1" dirty="0">
                        <a:effectLst/>
                        <a:latin typeface="Calibri Light" panose="020F03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0E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/>
                        <a:t>내용 기입</a:t>
                      </a:r>
                      <a:endParaRPr lang="en-US" altLang="ko-KR" sz="1800" dirty="0"/>
                    </a:p>
                    <a:p>
                      <a:pPr latinLnBrk="1"/>
                      <a:endParaRPr lang="ko-KR" altLang="en-US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16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07074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075B3-34A1-A18F-68B3-BC185F865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3D744F97-7141-2F4C-49C4-97A8B26588D9}"/>
              </a:ext>
            </a:extLst>
          </p:cNvPr>
          <p:cNvSpPr/>
          <p:nvPr/>
        </p:nvSpPr>
        <p:spPr>
          <a:xfrm>
            <a:off x="311897" y="195891"/>
            <a:ext cx="8611219" cy="5760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. </a:t>
            </a:r>
            <a:r>
              <a:rPr lang="ko-KR" altLang="en-US" sz="3600" kern="0" spc="-270" dirty="0">
                <a:solidFill>
                  <a:srgbClr val="FFFFFF"/>
                </a:solidFill>
                <a:latin typeface="NanumSquareEB" pitchFamily="34" charset="0"/>
                <a:ea typeface="NanumSquareEB" pitchFamily="34" charset="-122"/>
                <a:cs typeface="NanumSquareEB" pitchFamily="34" charset="-120"/>
              </a:rPr>
              <a:t>섹션별 상세 내용</a:t>
            </a:r>
            <a:endParaRPr lang="en-US" sz="36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9609D454-4DD0-7C99-A872-B70CD01C7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875838" cy="17556163"/>
          </a:xfrm>
          <a:prstGeom prst="rect">
            <a:avLst/>
          </a:prstGeom>
        </p:spPr>
      </p:pic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0CF816E9-DDB3-F493-C8A1-5CCC55ED7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3413" y="2521924"/>
            <a:ext cx="5119926" cy="5251942"/>
          </a:xfrm>
          <a:prstGeom prst="rect">
            <a:avLst/>
          </a:prstGeom>
        </p:spPr>
      </p:pic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508B6186-6FF1-DCD2-4179-004B97E78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7288911" cy="17640356"/>
          </a:xfrm>
          <a:prstGeom prst="rect">
            <a:avLst/>
          </a:prstGeom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B1734F8C-2A62-528E-50B4-982AC195F3AC}"/>
              </a:ext>
            </a:extLst>
          </p:cNvPr>
          <p:cNvSpPr/>
          <p:nvPr/>
        </p:nvSpPr>
        <p:spPr>
          <a:xfrm>
            <a:off x="1234286" y="12008273"/>
            <a:ext cx="6217920" cy="88025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976" b="1">
                <a:solidFill>
                  <a:srgbClr val="554475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감사합니다.</a:t>
            </a:r>
            <a:endParaRPr lang="en-US" sz="5976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A67B9379-808A-FB6F-A050-456D3D67B06D}"/>
              </a:ext>
            </a:extLst>
          </p:cNvPr>
          <p:cNvSpPr/>
          <p:nvPr/>
        </p:nvSpPr>
        <p:spPr>
          <a:xfrm>
            <a:off x="1234143" y="15994200"/>
            <a:ext cx="3851910" cy="27574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72" kern="0" spc="-56" dirty="0">
                <a:solidFill>
                  <a:srgbClr val="AF8BB7"/>
                </a:solidFill>
                <a:latin typeface="Pretendard-Medium" pitchFamily="34" charset="0"/>
                <a:ea typeface="Pretendard-Medium" pitchFamily="34" charset="-122"/>
                <a:cs typeface="Pretendard-Medium" pitchFamily="34" charset="-120"/>
              </a:rPr>
              <a:t>HUMAN ADVERTISEMENT</a:t>
            </a:r>
            <a:endParaRPr lang="en-US" sz="1872" dirty="0"/>
          </a:p>
        </p:txBody>
      </p:sp>
      <p:pic>
        <p:nvPicPr>
          <p:cNvPr id="16" name="Image 3" descr="preencoded.png">
            <a:extLst>
              <a:ext uri="{FF2B5EF4-FFF2-40B4-BE49-F238E27FC236}">
                <a16:creationId xmlns:a16="http://schemas.microsoft.com/office/drawing/2014/main" id="{5AA0F67A-331E-36AE-821E-F50959A070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621" y="943359"/>
            <a:ext cx="2115979" cy="652367"/>
          </a:xfrm>
          <a:prstGeom prst="rect">
            <a:avLst/>
          </a:prstGeom>
        </p:spPr>
      </p:pic>
      <p:sp>
        <p:nvSpPr>
          <p:cNvPr id="20" name="Text 4">
            <a:extLst>
              <a:ext uri="{FF2B5EF4-FFF2-40B4-BE49-F238E27FC236}">
                <a16:creationId xmlns:a16="http://schemas.microsoft.com/office/drawing/2014/main" id="{B753447A-4CB6-B310-2C7E-4509644F931B}"/>
              </a:ext>
            </a:extLst>
          </p:cNvPr>
          <p:cNvSpPr/>
          <p:nvPr/>
        </p:nvSpPr>
        <p:spPr>
          <a:xfrm>
            <a:off x="1308295" y="13257159"/>
            <a:ext cx="621792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작성해주신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소중한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정보를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바탕으로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디자인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작업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 </a:t>
            </a:r>
            <a:r>
              <a:rPr lang="en-US" sz="1800" b="1" kern="0" spc="-112" dirty="0" err="1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진행하겠습니다</a:t>
            </a:r>
            <a:r>
              <a:rPr lang="en-US" sz="1800" b="1" kern="0" spc="-112" dirty="0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.</a:t>
            </a:r>
            <a:endParaRPr lang="en-US" sz="18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33D35C38-D7C9-DC74-97CC-6B2930F046A9}"/>
              </a:ext>
            </a:extLst>
          </p:cNvPr>
          <p:cNvSpPr/>
          <p:nvPr/>
        </p:nvSpPr>
        <p:spPr>
          <a:xfrm>
            <a:off x="1308295" y="13581343"/>
            <a:ext cx="621792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112">
                <a:solidFill>
                  <a:srgbClr val="554475"/>
                </a:solidFill>
                <a:latin typeface="Pretendard-SemiBold" pitchFamily="34" charset="0"/>
                <a:ea typeface="Pretendard-SemiBold" pitchFamily="34" charset="-122"/>
                <a:cs typeface="Pretendard-SemiBold" pitchFamily="34" charset="-120"/>
              </a:rPr>
              <a:t>궁금한 사항은 언제든지 연락주세요.</a:t>
            </a:r>
            <a:endParaRPr lang="en-US" sz="1800"/>
          </a:p>
        </p:txBody>
      </p:sp>
      <p:pic>
        <p:nvPicPr>
          <p:cNvPr id="22" name="Image 4" descr="preencoded.png">
            <a:extLst>
              <a:ext uri="{FF2B5EF4-FFF2-40B4-BE49-F238E27FC236}">
                <a16:creationId xmlns:a16="http://schemas.microsoft.com/office/drawing/2014/main" id="{F9081E9F-A73A-9E72-672F-D42E1DF6E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5099" y="12008273"/>
            <a:ext cx="5986608" cy="550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5212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32"/>
  <p:tag name="AS_OS" val="Microsoft Windows NT 10.0.26100.0"/>
  <p:tag name="AS_RELEASE_DATE" val="2023.12.14"/>
  <p:tag name="AS_TITLE" val="Aspose.Slides for .NET Standard 2.0"/>
  <p:tag name="AS_VERSION" val="23.12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418</TotalTime>
  <Words>957</Words>
  <Application>Microsoft Office PowerPoint</Application>
  <PresentationFormat>사용자 지정</PresentationFormat>
  <Paragraphs>234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Pretendard-SemiBold</vt:lpstr>
      <vt:lpstr>NanumSquare-ac-EB</vt:lpstr>
      <vt:lpstr>Pretendard Medium</vt:lpstr>
      <vt:lpstr>Pretendard-Medium</vt:lpstr>
      <vt:lpstr>NanumSquareEB</vt:lpstr>
      <vt:lpstr>Calibri Light</vt:lpstr>
      <vt:lpstr>nanumsqure-neo-B</vt:lpstr>
      <vt:lpstr>Arial</vt:lpstr>
      <vt:lpstr>Calibri</vt:lpstr>
      <vt:lpstr>NotoSansKRSC-Regular</vt:lpstr>
      <vt:lpstr>Pretendard Variable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mangoboard.net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[복사본] [복사본] 상세페이지</dc:title>
  <dc:subject>Presentation</dc:subject>
  <dc:creator>mangoboard.net_48061145</dc:creator>
  <cp:lastModifiedBy>은영 김</cp:lastModifiedBy>
  <cp:revision>39</cp:revision>
  <dcterms:created xsi:type="dcterms:W3CDTF">2025-04-18T10:43:01Z</dcterms:created>
  <dcterms:modified xsi:type="dcterms:W3CDTF">2026-08-03T09:00:54Z</dcterms:modified>
</cp:coreProperties>
</file>